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62" r:id="rId4"/>
    <p:sldId id="280" r:id="rId5"/>
    <p:sldId id="268" r:id="rId6"/>
    <p:sldId id="281" r:id="rId7"/>
    <p:sldId id="270" r:id="rId8"/>
    <p:sldId id="269" r:id="rId9"/>
    <p:sldId id="272" r:id="rId10"/>
    <p:sldId id="271" r:id="rId11"/>
    <p:sldId id="260" r:id="rId12"/>
    <p:sldId id="261" r:id="rId13"/>
    <p:sldId id="266" r:id="rId14"/>
    <p:sldId id="277" r:id="rId15"/>
    <p:sldId id="278" r:id="rId16"/>
    <p:sldId id="275" r:id="rId17"/>
    <p:sldId id="287" r:id="rId18"/>
    <p:sldId id="292" r:id="rId19"/>
    <p:sldId id="286" r:id="rId20"/>
    <p:sldId id="285" r:id="rId21"/>
    <p:sldId id="288" r:id="rId22"/>
    <p:sldId id="289" r:id="rId23"/>
    <p:sldId id="290" r:id="rId24"/>
    <p:sldId id="293" r:id="rId25"/>
    <p:sldId id="29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0284" autoAdjust="0"/>
  </p:normalViewPr>
  <p:slideViewPr>
    <p:cSldViewPr>
      <p:cViewPr varScale="1">
        <p:scale>
          <a:sx n="99" d="100"/>
          <a:sy n="99" d="100"/>
        </p:scale>
        <p:origin x="1275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60859580052489E-2"/>
          <c:y val="4.505699481865285E-2"/>
          <c:w val="0.95027919947506578"/>
          <c:h val="0.82214853195164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Sheet1!$E$14:$DE$15</c:f>
              <c:multiLvlStrCache>
                <c:ptCount val="105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0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  <c:pt idx="32">
                    <c:v>10</c:v>
                  </c:pt>
                  <c:pt idx="33">
                    <c:v>11</c:v>
                  </c:pt>
                  <c:pt idx="34">
                    <c:v>12</c:v>
                  </c:pt>
                  <c:pt idx="35">
                    <c:v>13</c:v>
                  </c:pt>
                  <c:pt idx="36">
                    <c:v>14</c:v>
                  </c:pt>
                  <c:pt idx="37">
                    <c:v>15</c:v>
                  </c:pt>
                  <c:pt idx="38">
                    <c:v>0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  <c:pt idx="49">
                    <c:v>11</c:v>
                  </c:pt>
                  <c:pt idx="50">
                    <c:v>12</c:v>
                  </c:pt>
                  <c:pt idx="51">
                    <c:v>13</c:v>
                  </c:pt>
                  <c:pt idx="52">
                    <c:v>14</c:v>
                  </c:pt>
                  <c:pt idx="53">
                    <c:v>15</c:v>
                  </c:pt>
                  <c:pt idx="54">
                    <c:v>16</c:v>
                  </c:pt>
                  <c:pt idx="55">
                    <c:v>17</c:v>
                  </c:pt>
                  <c:pt idx="56">
                    <c:v>18</c:v>
                  </c:pt>
                  <c:pt idx="57">
                    <c:v>19</c:v>
                  </c:pt>
                  <c:pt idx="58">
                    <c:v>20</c:v>
                  </c:pt>
                  <c:pt idx="59">
                    <c:v>21</c:v>
                  </c:pt>
                  <c:pt idx="60">
                    <c:v>22</c:v>
                  </c:pt>
                  <c:pt idx="61">
                    <c:v>23</c:v>
                  </c:pt>
                  <c:pt idx="62">
                    <c:v>24</c:v>
                  </c:pt>
                  <c:pt idx="63">
                    <c:v>25</c:v>
                  </c:pt>
                  <c:pt idx="64">
                    <c:v>26</c:v>
                  </c:pt>
                  <c:pt idx="65">
                    <c:v>27</c:v>
                  </c:pt>
                  <c:pt idx="66">
                    <c:v>28</c:v>
                  </c:pt>
                  <c:pt idx="67">
                    <c:v>29</c:v>
                  </c:pt>
                  <c:pt idx="68">
                    <c:v>30</c:v>
                  </c:pt>
                  <c:pt idx="69">
                    <c:v>31</c:v>
                  </c:pt>
                  <c:pt idx="70">
                    <c:v>32</c:v>
                  </c:pt>
                  <c:pt idx="71">
                    <c:v>33</c:v>
                  </c:pt>
                  <c:pt idx="72">
                    <c:v>34</c:v>
                  </c:pt>
                  <c:pt idx="73">
                    <c:v>35</c:v>
                  </c:pt>
                  <c:pt idx="74">
                    <c:v>36</c:v>
                  </c:pt>
                  <c:pt idx="75">
                    <c:v>0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0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  <c:pt idx="84">
                    <c:v>5</c:v>
                  </c:pt>
                  <c:pt idx="85">
                    <c:v>6</c:v>
                  </c:pt>
                  <c:pt idx="86">
                    <c:v>7</c:v>
                  </c:pt>
                  <c:pt idx="87">
                    <c:v>8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11</c:v>
                  </c:pt>
                  <c:pt idx="91">
                    <c:v>12</c:v>
                  </c:pt>
                  <c:pt idx="92">
                    <c:v>13</c:v>
                  </c:pt>
                  <c:pt idx="93">
                    <c:v>14</c:v>
                  </c:pt>
                  <c:pt idx="94">
                    <c:v>15</c:v>
                  </c:pt>
                  <c:pt idx="95">
                    <c:v>16</c:v>
                  </c:pt>
                  <c:pt idx="96">
                    <c:v>17</c:v>
                  </c:pt>
                  <c:pt idx="97">
                    <c:v>18</c:v>
                  </c:pt>
                  <c:pt idx="98">
                    <c:v>19</c:v>
                  </c:pt>
                  <c:pt idx="99">
                    <c:v>20</c:v>
                  </c:pt>
                  <c:pt idx="100">
                    <c:v>21</c:v>
                  </c:pt>
                  <c:pt idx="101">
                    <c:v>22</c:v>
                  </c:pt>
                  <c:pt idx="102">
                    <c:v>23</c:v>
                  </c:pt>
                  <c:pt idx="103">
                    <c:v>24</c:v>
                  </c:pt>
                  <c:pt idx="104">
                    <c:v>25</c:v>
                  </c:pt>
                </c:lvl>
                <c:lvl>
                  <c:pt idx="0">
                    <c:v> </c:v>
                  </c:pt>
                  <c:pt idx="8">
                    <c:v> </c:v>
                  </c:pt>
                  <c:pt idx="22">
                    <c:v> </c:v>
                  </c:pt>
                  <c:pt idx="38">
                    <c:v> </c:v>
                  </c:pt>
                  <c:pt idx="75">
                    <c:v> </c:v>
                  </c:pt>
                  <c:pt idx="79">
                    <c:v> </c:v>
                  </c:pt>
                </c:lvl>
              </c:multiLvlStrCache>
            </c:multiLvlStrRef>
          </c:cat>
          <c:val>
            <c:numRef>
              <c:f>Sheet1!$E$16:$DE$16</c:f>
              <c:numCache>
                <c:formatCode>General</c:formatCode>
                <c:ptCount val="105"/>
                <c:pt idx="0">
                  <c:v>1.8699999999999939E-2</c:v>
                </c:pt>
                <c:pt idx="1">
                  <c:v>3.2899999999999707E-2</c:v>
                </c:pt>
                <c:pt idx="2">
                  <c:v>5.3000000000000824E-3</c:v>
                </c:pt>
                <c:pt idx="3">
                  <c:v>8.230000000000004E-2</c:v>
                </c:pt>
                <c:pt idx="4">
                  <c:v>2.1300000000000097E-2</c:v>
                </c:pt>
                <c:pt idx="5">
                  <c:v>2.6299999999999768E-2</c:v>
                </c:pt>
                <c:pt idx="6">
                  <c:v>1.2399999999999967E-2</c:v>
                </c:pt>
                <c:pt idx="7">
                  <c:v>1.8699999999999939E-2</c:v>
                </c:pt>
                <c:pt idx="8">
                  <c:v>1.3000000000000789E-3</c:v>
                </c:pt>
                <c:pt idx="9">
                  <c:v>5.239999999999867E-2</c:v>
                </c:pt>
                <c:pt idx="10">
                  <c:v>-1.0000000000021103E-4</c:v>
                </c:pt>
                <c:pt idx="11">
                  <c:v>2.5199999999999889E-2</c:v>
                </c:pt>
                <c:pt idx="12">
                  <c:v>1.0800000000000032E-2</c:v>
                </c:pt>
                <c:pt idx="13">
                  <c:v>-3.9999999999984492E-4</c:v>
                </c:pt>
                <c:pt idx="14">
                  <c:v>2.5100000000000011E-2</c:v>
                </c:pt>
                <c:pt idx="15">
                  <c:v>1.3299999999999867E-2</c:v>
                </c:pt>
                <c:pt idx="16">
                  <c:v>0.12990000000000101</c:v>
                </c:pt>
                <c:pt idx="17">
                  <c:v>2.4700000000000166E-2</c:v>
                </c:pt>
                <c:pt idx="18">
                  <c:v>2.9899999999999816E-2</c:v>
                </c:pt>
                <c:pt idx="19">
                  <c:v>-1.4900000000000024E-2</c:v>
                </c:pt>
                <c:pt idx="20">
                  <c:v>3.1199999999999894E-2</c:v>
                </c:pt>
                <c:pt idx="21">
                  <c:v>0.10180000000000078</c:v>
                </c:pt>
                <c:pt idx="22">
                  <c:v>7.0000000000014495E-4</c:v>
                </c:pt>
                <c:pt idx="23">
                  <c:v>1.2000000000000344E-3</c:v>
                </c:pt>
                <c:pt idx="24">
                  <c:v>5.8600000000000013E-2</c:v>
                </c:pt>
                <c:pt idx="25">
                  <c:v>6.0000000000000053E-3</c:v>
                </c:pt>
                <c:pt idx="26">
                  <c:v>1.9899999999999807E-2</c:v>
                </c:pt>
                <c:pt idx="27">
                  <c:v>2.6799999999999713E-2</c:v>
                </c:pt>
                <c:pt idx="28">
                  <c:v>8.499999999999952E-3</c:v>
                </c:pt>
                <c:pt idx="29">
                  <c:v>1.0800000000000032E-2</c:v>
                </c:pt>
                <c:pt idx="30">
                  <c:v>2.389999999999981E-2</c:v>
                </c:pt>
                <c:pt idx="31">
                  <c:v>-1.4699999999999491E-2</c:v>
                </c:pt>
                <c:pt idx="32">
                  <c:v>4.5499999999999652E-2</c:v>
                </c:pt>
                <c:pt idx="33">
                  <c:v>3.8000000000000256E-3</c:v>
                </c:pt>
                <c:pt idx="34">
                  <c:v>-5.7999999999999163E-3</c:v>
                </c:pt>
                <c:pt idx="35">
                  <c:v>4.7599999999999643E-2</c:v>
                </c:pt>
                <c:pt idx="36">
                  <c:v>6.7899999999999849E-2</c:v>
                </c:pt>
                <c:pt idx="37">
                  <c:v>6.9099999999999717E-2</c:v>
                </c:pt>
                <c:pt idx="38">
                  <c:v>2.1000000000000796E-2</c:v>
                </c:pt>
                <c:pt idx="39">
                  <c:v>6.8099999999997607E-2</c:v>
                </c:pt>
                <c:pt idx="40">
                  <c:v>0.13409999999999833</c:v>
                </c:pt>
                <c:pt idx="41">
                  <c:v>2.0099999999999896E-2</c:v>
                </c:pt>
                <c:pt idx="42">
                  <c:v>0.13349999999999973</c:v>
                </c:pt>
                <c:pt idx="43">
                  <c:v>7.8000000000000291E-3</c:v>
                </c:pt>
                <c:pt idx="44">
                  <c:v>7.5999999999996071E-3</c:v>
                </c:pt>
                <c:pt idx="45">
                  <c:v>3.6599999999999966E-2</c:v>
                </c:pt>
                <c:pt idx="46">
                  <c:v>9.220000000000006E-2</c:v>
                </c:pt>
                <c:pt idx="47">
                  <c:v>-1.4600000000000168E-2</c:v>
                </c:pt>
                <c:pt idx="48">
                  <c:v>-2.0000000000000018E-3</c:v>
                </c:pt>
                <c:pt idx="49">
                  <c:v>-1.1999999999999567E-2</c:v>
                </c:pt>
                <c:pt idx="50">
                  <c:v>-1.9199999999999995E-2</c:v>
                </c:pt>
                <c:pt idx="51">
                  <c:v>-2.7999999999999137E-3</c:v>
                </c:pt>
                <c:pt idx="52">
                  <c:v>4.0000000000000036E-3</c:v>
                </c:pt>
                <c:pt idx="53">
                  <c:v>2.0000000000000018E-3</c:v>
                </c:pt>
                <c:pt idx="54">
                  <c:v>5.0199999999999356E-2</c:v>
                </c:pt>
                <c:pt idx="55">
                  <c:v>9.380000000000166E-2</c:v>
                </c:pt>
                <c:pt idx="56">
                  <c:v>9.0999999999999415E-3</c:v>
                </c:pt>
                <c:pt idx="57">
                  <c:v>-1.6999999999999238E-3</c:v>
                </c:pt>
                <c:pt idx="58">
                  <c:v>4.9999999999972289E-4</c:v>
                </c:pt>
                <c:pt idx="59">
                  <c:v>0.26929999999999765</c:v>
                </c:pt>
                <c:pt idx="60">
                  <c:v>2.8799999999999937E-2</c:v>
                </c:pt>
                <c:pt idx="61">
                  <c:v>2.9799999999999827E-2</c:v>
                </c:pt>
                <c:pt idx="62">
                  <c:v>3.3799999999999997E-2</c:v>
                </c:pt>
                <c:pt idx="63">
                  <c:v>2.0999999999999908E-2</c:v>
                </c:pt>
                <c:pt idx="64">
                  <c:v>5.3299999999999903E-2</c:v>
                </c:pt>
                <c:pt idx="65">
                  <c:v>3.3099999999999907E-2</c:v>
                </c:pt>
                <c:pt idx="66">
                  <c:v>0.10460000000000003</c:v>
                </c:pt>
                <c:pt idx="67">
                  <c:v>0.15339999999999954</c:v>
                </c:pt>
                <c:pt idx="68">
                  <c:v>7.0899999999999963E-2</c:v>
                </c:pt>
                <c:pt idx="69">
                  <c:v>2.3500000000000021E-2</c:v>
                </c:pt>
                <c:pt idx="70">
                  <c:v>7.1299999999999919E-2</c:v>
                </c:pt>
                <c:pt idx="71">
                  <c:v>7.7999999999999403E-2</c:v>
                </c:pt>
                <c:pt idx="72">
                  <c:v>6.7399999999999682E-2</c:v>
                </c:pt>
                <c:pt idx="73">
                  <c:v>0.11389999999999967</c:v>
                </c:pt>
                <c:pt idx="74">
                  <c:v>-3.2999999999998586E-3</c:v>
                </c:pt>
                <c:pt idx="75">
                  <c:v>2.849999999999997E-2</c:v>
                </c:pt>
                <c:pt idx="76">
                  <c:v>2.9999999999998916E-3</c:v>
                </c:pt>
                <c:pt idx="77">
                  <c:v>-3.3999999999999586E-3</c:v>
                </c:pt>
                <c:pt idx="78">
                  <c:v>4.0000000000000258E-2</c:v>
                </c:pt>
                <c:pt idx="79">
                  <c:v>8.600000000000052E-3</c:v>
                </c:pt>
                <c:pt idx="80">
                  <c:v>3.4699999999999953E-2</c:v>
                </c:pt>
                <c:pt idx="81">
                  <c:v>-2.389999999999981E-2</c:v>
                </c:pt>
                <c:pt idx="82">
                  <c:v>2.8500000000000192E-2</c:v>
                </c:pt>
                <c:pt idx="83">
                  <c:v>3.7300000000000111E-2</c:v>
                </c:pt>
                <c:pt idx="84">
                  <c:v>1.2000000000000455E-2</c:v>
                </c:pt>
                <c:pt idx="85">
                  <c:v>4.6300000000000452E-2</c:v>
                </c:pt>
                <c:pt idx="86">
                  <c:v>7.3600000000000332E-2</c:v>
                </c:pt>
                <c:pt idx="87">
                  <c:v>3.2700000000000173E-2</c:v>
                </c:pt>
                <c:pt idx="88">
                  <c:v>1.5999999999999626E-3</c:v>
                </c:pt>
                <c:pt idx="89">
                  <c:v>-1.440000000000019E-2</c:v>
                </c:pt>
                <c:pt idx="90">
                  <c:v>7.690000000000019E-2</c:v>
                </c:pt>
                <c:pt idx="91">
                  <c:v>1.0300000000000864E-2</c:v>
                </c:pt>
                <c:pt idx="92">
                  <c:v>2.6399999999999757E-2</c:v>
                </c:pt>
                <c:pt idx="93">
                  <c:v>4.1100000000000581E-2</c:v>
                </c:pt>
                <c:pt idx="94">
                  <c:v>3.6500000000000199E-2</c:v>
                </c:pt>
                <c:pt idx="95">
                  <c:v>2.1300000000000541E-2</c:v>
                </c:pt>
                <c:pt idx="96">
                  <c:v>2.289999999999992E-2</c:v>
                </c:pt>
                <c:pt idx="97">
                  <c:v>1.3700000000000045E-2</c:v>
                </c:pt>
                <c:pt idx="98">
                  <c:v>2.5099999999999234E-2</c:v>
                </c:pt>
                <c:pt idx="99">
                  <c:v>1.0400000000000187E-2</c:v>
                </c:pt>
                <c:pt idx="100">
                  <c:v>4.4600000000000417E-2</c:v>
                </c:pt>
                <c:pt idx="101">
                  <c:v>1.6899999999999693E-2</c:v>
                </c:pt>
                <c:pt idx="102">
                  <c:v>1.5900000000000025E-2</c:v>
                </c:pt>
                <c:pt idx="103">
                  <c:v>1.0200000000000209E-2</c:v>
                </c:pt>
                <c:pt idx="104">
                  <c:v>2.7199999999999669E-2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8-4185-8B0F-80965B5B046F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Dynamic allocation throttling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Sheet1!$E$14:$DE$15</c:f>
              <c:multiLvlStrCache>
                <c:ptCount val="105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0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  <c:pt idx="32">
                    <c:v>10</c:v>
                  </c:pt>
                  <c:pt idx="33">
                    <c:v>11</c:v>
                  </c:pt>
                  <c:pt idx="34">
                    <c:v>12</c:v>
                  </c:pt>
                  <c:pt idx="35">
                    <c:v>13</c:v>
                  </c:pt>
                  <c:pt idx="36">
                    <c:v>14</c:v>
                  </c:pt>
                  <c:pt idx="37">
                    <c:v>15</c:v>
                  </c:pt>
                  <c:pt idx="38">
                    <c:v>0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  <c:pt idx="49">
                    <c:v>11</c:v>
                  </c:pt>
                  <c:pt idx="50">
                    <c:v>12</c:v>
                  </c:pt>
                  <c:pt idx="51">
                    <c:v>13</c:v>
                  </c:pt>
                  <c:pt idx="52">
                    <c:v>14</c:v>
                  </c:pt>
                  <c:pt idx="53">
                    <c:v>15</c:v>
                  </c:pt>
                  <c:pt idx="54">
                    <c:v>16</c:v>
                  </c:pt>
                  <c:pt idx="55">
                    <c:v>17</c:v>
                  </c:pt>
                  <c:pt idx="56">
                    <c:v>18</c:v>
                  </c:pt>
                  <c:pt idx="57">
                    <c:v>19</c:v>
                  </c:pt>
                  <c:pt idx="58">
                    <c:v>20</c:v>
                  </c:pt>
                  <c:pt idx="59">
                    <c:v>21</c:v>
                  </c:pt>
                  <c:pt idx="60">
                    <c:v>22</c:v>
                  </c:pt>
                  <c:pt idx="61">
                    <c:v>23</c:v>
                  </c:pt>
                  <c:pt idx="62">
                    <c:v>24</c:v>
                  </c:pt>
                  <c:pt idx="63">
                    <c:v>25</c:v>
                  </c:pt>
                  <c:pt idx="64">
                    <c:v>26</c:v>
                  </c:pt>
                  <c:pt idx="65">
                    <c:v>27</c:v>
                  </c:pt>
                  <c:pt idx="66">
                    <c:v>28</c:v>
                  </c:pt>
                  <c:pt idx="67">
                    <c:v>29</c:v>
                  </c:pt>
                  <c:pt idx="68">
                    <c:v>30</c:v>
                  </c:pt>
                  <c:pt idx="69">
                    <c:v>31</c:v>
                  </c:pt>
                  <c:pt idx="70">
                    <c:v>32</c:v>
                  </c:pt>
                  <c:pt idx="71">
                    <c:v>33</c:v>
                  </c:pt>
                  <c:pt idx="72">
                    <c:v>34</c:v>
                  </c:pt>
                  <c:pt idx="73">
                    <c:v>35</c:v>
                  </c:pt>
                  <c:pt idx="74">
                    <c:v>36</c:v>
                  </c:pt>
                  <c:pt idx="75">
                    <c:v>0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0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  <c:pt idx="84">
                    <c:v>5</c:v>
                  </c:pt>
                  <c:pt idx="85">
                    <c:v>6</c:v>
                  </c:pt>
                  <c:pt idx="86">
                    <c:v>7</c:v>
                  </c:pt>
                  <c:pt idx="87">
                    <c:v>8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11</c:v>
                  </c:pt>
                  <c:pt idx="91">
                    <c:v>12</c:v>
                  </c:pt>
                  <c:pt idx="92">
                    <c:v>13</c:v>
                  </c:pt>
                  <c:pt idx="93">
                    <c:v>14</c:v>
                  </c:pt>
                  <c:pt idx="94">
                    <c:v>15</c:v>
                  </c:pt>
                  <c:pt idx="95">
                    <c:v>16</c:v>
                  </c:pt>
                  <c:pt idx="96">
                    <c:v>17</c:v>
                  </c:pt>
                  <c:pt idx="97">
                    <c:v>18</c:v>
                  </c:pt>
                  <c:pt idx="98">
                    <c:v>19</c:v>
                  </c:pt>
                  <c:pt idx="99">
                    <c:v>20</c:v>
                  </c:pt>
                  <c:pt idx="100">
                    <c:v>21</c:v>
                  </c:pt>
                  <c:pt idx="101">
                    <c:v>22</c:v>
                  </c:pt>
                  <c:pt idx="102">
                    <c:v>23</c:v>
                  </c:pt>
                  <c:pt idx="103">
                    <c:v>24</c:v>
                  </c:pt>
                  <c:pt idx="104">
                    <c:v>25</c:v>
                  </c:pt>
                </c:lvl>
                <c:lvl>
                  <c:pt idx="0">
                    <c:v> </c:v>
                  </c:pt>
                  <c:pt idx="8">
                    <c:v> </c:v>
                  </c:pt>
                  <c:pt idx="22">
                    <c:v> </c:v>
                  </c:pt>
                  <c:pt idx="38">
                    <c:v> </c:v>
                  </c:pt>
                  <c:pt idx="75">
                    <c:v> </c:v>
                  </c:pt>
                  <c:pt idx="79">
                    <c:v> </c:v>
                  </c:pt>
                </c:lvl>
              </c:multiLvlStrCache>
            </c:multiLvlStrRef>
          </c:cat>
          <c:val>
            <c:numRef>
              <c:f>Sheet1!$E$17:$DE$17</c:f>
              <c:numCache>
                <c:formatCode>General</c:formatCode>
                <c:ptCount val="105"/>
                <c:pt idx="0">
                  <c:v>6.2000000000002053E-3</c:v>
                </c:pt>
                <c:pt idx="1">
                  <c:v>-2.8999999999999027E-3</c:v>
                </c:pt>
                <c:pt idx="2">
                  <c:v>5.1999999999998714E-3</c:v>
                </c:pt>
                <c:pt idx="3">
                  <c:v>1.7100000000000115E-2</c:v>
                </c:pt>
                <c:pt idx="4">
                  <c:v>-4.3999999999999595E-3</c:v>
                </c:pt>
                <c:pt idx="5">
                  <c:v>-3.2000000000000917E-3</c:v>
                </c:pt>
                <c:pt idx="6">
                  <c:v>1.6000000000000458E-3</c:v>
                </c:pt>
                <c:pt idx="7">
                  <c:v>4.0000000000000036E-3</c:v>
                </c:pt>
                <c:pt idx="8">
                  <c:v>3.9999999999995595E-4</c:v>
                </c:pt>
                <c:pt idx="9">
                  <c:v>-6.9999999999996732E-3</c:v>
                </c:pt>
                <c:pt idx="10">
                  <c:v>3.9999999999995595E-4</c:v>
                </c:pt>
                <c:pt idx="11">
                  <c:v>1.7000000000000348E-3</c:v>
                </c:pt>
                <c:pt idx="12">
                  <c:v>1.2999999999999678E-3</c:v>
                </c:pt>
                <c:pt idx="13">
                  <c:v>3.3999999999999586E-3</c:v>
                </c:pt>
                <c:pt idx="14">
                  <c:v>-1.7500000000000071E-2</c:v>
                </c:pt>
                <c:pt idx="15">
                  <c:v>-1.6299999999999981E-2</c:v>
                </c:pt>
                <c:pt idx="16">
                  <c:v>1.1799999999999145E-2</c:v>
                </c:pt>
                <c:pt idx="17">
                  <c:v>4.7600000000000087E-2</c:v>
                </c:pt>
                <c:pt idx="18">
                  <c:v>-4.9999999999994493E-4</c:v>
                </c:pt>
                <c:pt idx="19">
                  <c:v>1.0099999999999998E-2</c:v>
                </c:pt>
                <c:pt idx="20">
                  <c:v>-5.9999999999993392E-4</c:v>
                </c:pt>
                <c:pt idx="21">
                  <c:v>3.2399999999999096E-2</c:v>
                </c:pt>
                <c:pt idx="22">
                  <c:v>7.3999999999998511E-3</c:v>
                </c:pt>
                <c:pt idx="23">
                  <c:v>0</c:v>
                </c:pt>
                <c:pt idx="24">
                  <c:v>2.1000000000000005E-2</c:v>
                </c:pt>
                <c:pt idx="25">
                  <c:v>-1.2000000000000899E-3</c:v>
                </c:pt>
                <c:pt idx="26">
                  <c:v>-1.1499999999999844E-2</c:v>
                </c:pt>
                <c:pt idx="27">
                  <c:v>5.0000000000016698E-4</c:v>
                </c:pt>
                <c:pt idx="28">
                  <c:v>9.0000000000012292E-4</c:v>
                </c:pt>
                <c:pt idx="29">
                  <c:v>-6.1999999999999833E-3</c:v>
                </c:pt>
                <c:pt idx="30">
                  <c:v>4.0000000000017799E-4</c:v>
                </c:pt>
                <c:pt idx="31">
                  <c:v>-1.1900000000000688E-2</c:v>
                </c:pt>
                <c:pt idx="32">
                  <c:v>9.700000000000486E-3</c:v>
                </c:pt>
                <c:pt idx="33">
                  <c:v>-6.5999999999999392E-3</c:v>
                </c:pt>
                <c:pt idx="34">
                  <c:v>-3.5000000000000586E-3</c:v>
                </c:pt>
                <c:pt idx="35">
                  <c:v>-2.2499999999999964E-2</c:v>
                </c:pt>
                <c:pt idx="36">
                  <c:v>1.440000000000019E-2</c:v>
                </c:pt>
                <c:pt idx="37">
                  <c:v>6.4000000000001833E-3</c:v>
                </c:pt>
                <c:pt idx="38">
                  <c:v>1.0299999999999976E-2</c:v>
                </c:pt>
                <c:pt idx="39">
                  <c:v>1.5700000000000713E-2</c:v>
                </c:pt>
                <c:pt idx="40">
                  <c:v>4.2500000000000426E-2</c:v>
                </c:pt>
                <c:pt idx="41">
                  <c:v>9.9999999999988987E-5</c:v>
                </c:pt>
                <c:pt idx="42">
                  <c:v>1.5200000000000102E-2</c:v>
                </c:pt>
                <c:pt idx="43">
                  <c:v>1.1000000000000121E-2</c:v>
                </c:pt>
                <c:pt idx="44">
                  <c:v>1.5800000000000036E-2</c:v>
                </c:pt>
                <c:pt idx="45">
                  <c:v>1.2700000000000156E-2</c:v>
                </c:pt>
                <c:pt idx="46">
                  <c:v>-1.0299999999999976E-2</c:v>
                </c:pt>
                <c:pt idx="47">
                  <c:v>-3.4999999999998366E-3</c:v>
                </c:pt>
                <c:pt idx="48">
                  <c:v>2.2000000000000353E-3</c:v>
                </c:pt>
                <c:pt idx="49">
                  <c:v>1.4599999999999724E-2</c:v>
                </c:pt>
                <c:pt idx="50">
                  <c:v>2.1100000000000008E-2</c:v>
                </c:pt>
                <c:pt idx="51">
                  <c:v>8.499999999999952E-3</c:v>
                </c:pt>
                <c:pt idx="52">
                  <c:v>1.479999999999998E-2</c:v>
                </c:pt>
                <c:pt idx="53">
                  <c:v>4.0999999999999925E-3</c:v>
                </c:pt>
                <c:pt idx="54">
                  <c:v>-1.699999999999946E-2</c:v>
                </c:pt>
                <c:pt idx="55">
                  <c:v>-1.6900000000000581E-2</c:v>
                </c:pt>
                <c:pt idx="56">
                  <c:v>1.3700000000000045E-2</c:v>
                </c:pt>
                <c:pt idx="57">
                  <c:v>2.5999999999999357E-3</c:v>
                </c:pt>
                <c:pt idx="58">
                  <c:v>6.2999999999999723E-3</c:v>
                </c:pt>
                <c:pt idx="59">
                  <c:v>5.1000000000023249E-3</c:v>
                </c:pt>
                <c:pt idx="60">
                  <c:v>6.8100000000000271E-2</c:v>
                </c:pt>
                <c:pt idx="61">
                  <c:v>4.3000000000001926E-3</c:v>
                </c:pt>
                <c:pt idx="62">
                  <c:v>-4.9000000000000155E-3</c:v>
                </c:pt>
                <c:pt idx="63">
                  <c:v>-8.0000000000000071E-3</c:v>
                </c:pt>
                <c:pt idx="64">
                  <c:v>-1.5999999999998238E-3</c:v>
                </c:pt>
                <c:pt idx="65">
                  <c:v>-6.0000000000004494E-4</c:v>
                </c:pt>
                <c:pt idx="66">
                  <c:v>2.0999999999999908E-3</c:v>
                </c:pt>
                <c:pt idx="67">
                  <c:v>0.10820000000000007</c:v>
                </c:pt>
                <c:pt idx="68">
                  <c:v>0.10500000000000043</c:v>
                </c:pt>
                <c:pt idx="69">
                  <c:v>4.2999999999999705E-3</c:v>
                </c:pt>
                <c:pt idx="70">
                  <c:v>1.5900000000000247E-2</c:v>
                </c:pt>
                <c:pt idx="71">
                  <c:v>-3.8999999999997925E-3</c:v>
                </c:pt>
                <c:pt idx="72">
                  <c:v>6.6999999999999282E-3</c:v>
                </c:pt>
                <c:pt idx="73">
                  <c:v>-2.4799999999999933E-2</c:v>
                </c:pt>
                <c:pt idx="74">
                  <c:v>-1.0000000000021103E-4</c:v>
                </c:pt>
                <c:pt idx="75">
                  <c:v>6.0000000000000053E-3</c:v>
                </c:pt>
                <c:pt idx="76">
                  <c:v>7.5000000000000622E-3</c:v>
                </c:pt>
                <c:pt idx="77">
                  <c:v>9.000000000000119E-4</c:v>
                </c:pt>
                <c:pt idx="78">
                  <c:v>-1.0500000000000176E-2</c:v>
                </c:pt>
                <c:pt idx="79">
                  <c:v>2.3999999999999577E-3</c:v>
                </c:pt>
                <c:pt idx="80">
                  <c:v>3.0999999999998806E-3</c:v>
                </c:pt>
                <c:pt idx="81">
                  <c:v>1.9899999999999807E-2</c:v>
                </c:pt>
                <c:pt idx="82">
                  <c:v>-2.0000000000002238E-3</c:v>
                </c:pt>
                <c:pt idx="83">
                  <c:v>-1.4600000000000168E-2</c:v>
                </c:pt>
                <c:pt idx="84">
                  <c:v>2.5999999999999801E-2</c:v>
                </c:pt>
                <c:pt idx="85">
                  <c:v>8.099999999999774E-3</c:v>
                </c:pt>
                <c:pt idx="86">
                  <c:v>0.90129999999999999</c:v>
                </c:pt>
                <c:pt idx="87">
                  <c:v>-1.0299999999999976E-2</c:v>
                </c:pt>
                <c:pt idx="88">
                  <c:v>-3.0999999999999917E-3</c:v>
                </c:pt>
                <c:pt idx="89">
                  <c:v>1.3399999999999856E-2</c:v>
                </c:pt>
                <c:pt idx="90">
                  <c:v>-9.0000000000003411E-3</c:v>
                </c:pt>
                <c:pt idx="91">
                  <c:v>1.9499999999999851E-2</c:v>
                </c:pt>
                <c:pt idx="92">
                  <c:v>-1.1999999999998678E-3</c:v>
                </c:pt>
                <c:pt idx="93">
                  <c:v>1.1399999999999633E-2</c:v>
                </c:pt>
                <c:pt idx="94">
                  <c:v>2.5000000000000355E-2</c:v>
                </c:pt>
                <c:pt idx="95">
                  <c:v>-9.0000000000012292E-4</c:v>
                </c:pt>
                <c:pt idx="96">
                  <c:v>-6.3999999999999613E-3</c:v>
                </c:pt>
                <c:pt idx="97">
                  <c:v>1.7199999999999882E-2</c:v>
                </c:pt>
                <c:pt idx="98">
                  <c:v>4.5300000000000118E-2</c:v>
                </c:pt>
                <c:pt idx="99">
                  <c:v>-1.4600000000000168E-2</c:v>
                </c:pt>
                <c:pt idx="100">
                  <c:v>1.2999999999999901E-2</c:v>
                </c:pt>
                <c:pt idx="101">
                  <c:v>-1.5499999999999847E-2</c:v>
                </c:pt>
                <c:pt idx="102">
                  <c:v>1.8899999999999917E-2</c:v>
                </c:pt>
                <c:pt idx="103">
                  <c:v>-1.4000000000000679E-3</c:v>
                </c:pt>
                <c:pt idx="104">
                  <c:v>3.5099999999999909E-2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8-4185-8B0F-80965B5B046F}"/>
            </c:ext>
          </c:extLst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IMLI weighting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Sheet1!$E$14:$DE$15</c:f>
              <c:multiLvlStrCache>
                <c:ptCount val="105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0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  <c:pt idx="32">
                    <c:v>10</c:v>
                  </c:pt>
                  <c:pt idx="33">
                    <c:v>11</c:v>
                  </c:pt>
                  <c:pt idx="34">
                    <c:v>12</c:v>
                  </c:pt>
                  <c:pt idx="35">
                    <c:v>13</c:v>
                  </c:pt>
                  <c:pt idx="36">
                    <c:v>14</c:v>
                  </c:pt>
                  <c:pt idx="37">
                    <c:v>15</c:v>
                  </c:pt>
                  <c:pt idx="38">
                    <c:v>0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  <c:pt idx="49">
                    <c:v>11</c:v>
                  </c:pt>
                  <c:pt idx="50">
                    <c:v>12</c:v>
                  </c:pt>
                  <c:pt idx="51">
                    <c:v>13</c:v>
                  </c:pt>
                  <c:pt idx="52">
                    <c:v>14</c:v>
                  </c:pt>
                  <c:pt idx="53">
                    <c:v>15</c:v>
                  </c:pt>
                  <c:pt idx="54">
                    <c:v>16</c:v>
                  </c:pt>
                  <c:pt idx="55">
                    <c:v>17</c:v>
                  </c:pt>
                  <c:pt idx="56">
                    <c:v>18</c:v>
                  </c:pt>
                  <c:pt idx="57">
                    <c:v>19</c:v>
                  </c:pt>
                  <c:pt idx="58">
                    <c:v>20</c:v>
                  </c:pt>
                  <c:pt idx="59">
                    <c:v>21</c:v>
                  </c:pt>
                  <c:pt idx="60">
                    <c:v>22</c:v>
                  </c:pt>
                  <c:pt idx="61">
                    <c:v>23</c:v>
                  </c:pt>
                  <c:pt idx="62">
                    <c:v>24</c:v>
                  </c:pt>
                  <c:pt idx="63">
                    <c:v>25</c:v>
                  </c:pt>
                  <c:pt idx="64">
                    <c:v>26</c:v>
                  </c:pt>
                  <c:pt idx="65">
                    <c:v>27</c:v>
                  </c:pt>
                  <c:pt idx="66">
                    <c:v>28</c:v>
                  </c:pt>
                  <c:pt idx="67">
                    <c:v>29</c:v>
                  </c:pt>
                  <c:pt idx="68">
                    <c:v>30</c:v>
                  </c:pt>
                  <c:pt idx="69">
                    <c:v>31</c:v>
                  </c:pt>
                  <c:pt idx="70">
                    <c:v>32</c:v>
                  </c:pt>
                  <c:pt idx="71">
                    <c:v>33</c:v>
                  </c:pt>
                  <c:pt idx="72">
                    <c:v>34</c:v>
                  </c:pt>
                  <c:pt idx="73">
                    <c:v>35</c:v>
                  </c:pt>
                  <c:pt idx="74">
                    <c:v>36</c:v>
                  </c:pt>
                  <c:pt idx="75">
                    <c:v>0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0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  <c:pt idx="84">
                    <c:v>5</c:v>
                  </c:pt>
                  <c:pt idx="85">
                    <c:v>6</c:v>
                  </c:pt>
                  <c:pt idx="86">
                    <c:v>7</c:v>
                  </c:pt>
                  <c:pt idx="87">
                    <c:v>8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11</c:v>
                  </c:pt>
                  <c:pt idx="91">
                    <c:v>12</c:v>
                  </c:pt>
                  <c:pt idx="92">
                    <c:v>13</c:v>
                  </c:pt>
                  <c:pt idx="93">
                    <c:v>14</c:v>
                  </c:pt>
                  <c:pt idx="94">
                    <c:v>15</c:v>
                  </c:pt>
                  <c:pt idx="95">
                    <c:v>16</c:v>
                  </c:pt>
                  <c:pt idx="96">
                    <c:v>17</c:v>
                  </c:pt>
                  <c:pt idx="97">
                    <c:v>18</c:v>
                  </c:pt>
                  <c:pt idx="98">
                    <c:v>19</c:v>
                  </c:pt>
                  <c:pt idx="99">
                    <c:v>20</c:v>
                  </c:pt>
                  <c:pt idx="100">
                    <c:v>21</c:v>
                  </c:pt>
                  <c:pt idx="101">
                    <c:v>22</c:v>
                  </c:pt>
                  <c:pt idx="102">
                    <c:v>23</c:v>
                  </c:pt>
                  <c:pt idx="103">
                    <c:v>24</c:v>
                  </c:pt>
                  <c:pt idx="104">
                    <c:v>25</c:v>
                  </c:pt>
                </c:lvl>
                <c:lvl>
                  <c:pt idx="0">
                    <c:v> </c:v>
                  </c:pt>
                  <c:pt idx="8">
                    <c:v> </c:v>
                  </c:pt>
                  <c:pt idx="22">
                    <c:v> </c:v>
                  </c:pt>
                  <c:pt idx="38">
                    <c:v> </c:v>
                  </c:pt>
                  <c:pt idx="75">
                    <c:v> </c:v>
                  </c:pt>
                  <c:pt idx="79">
                    <c:v> </c:v>
                  </c:pt>
                </c:lvl>
              </c:multiLvlStrCache>
            </c:multiLvlStrRef>
          </c:cat>
          <c:val>
            <c:numRef>
              <c:f>Sheet1!$E$18:$DE$18</c:f>
              <c:numCache>
                <c:formatCode>General</c:formatCode>
                <c:ptCount val="105"/>
                <c:pt idx="0">
                  <c:v>5.9999999999993392E-4</c:v>
                </c:pt>
                <c:pt idx="1">
                  <c:v>-1.9000000000000128E-3</c:v>
                </c:pt>
                <c:pt idx="2">
                  <c:v>2.6999999999999247E-3</c:v>
                </c:pt>
                <c:pt idx="3">
                  <c:v>9.5999999999998309E-3</c:v>
                </c:pt>
                <c:pt idx="4">
                  <c:v>4.0000000000000036E-3</c:v>
                </c:pt>
                <c:pt idx="5">
                  <c:v>4.3000000000001926E-3</c:v>
                </c:pt>
                <c:pt idx="6">
                  <c:v>2.6999999999999247E-3</c:v>
                </c:pt>
                <c:pt idx="7">
                  <c:v>1.5000000000000568E-3</c:v>
                </c:pt>
                <c:pt idx="8">
                  <c:v>3.9999999999995595E-4</c:v>
                </c:pt>
                <c:pt idx="9">
                  <c:v>4.6400000000000219E-2</c:v>
                </c:pt>
                <c:pt idx="10">
                  <c:v>7.7000000000002622E-3</c:v>
                </c:pt>
                <c:pt idx="11">
                  <c:v>1.4000000000000679E-3</c:v>
                </c:pt>
                <c:pt idx="12">
                  <c:v>1.1400000000000021E-2</c:v>
                </c:pt>
                <c:pt idx="13">
                  <c:v>6.9999999999992291E-4</c:v>
                </c:pt>
                <c:pt idx="14">
                  <c:v>-2.8000000000000247E-3</c:v>
                </c:pt>
                <c:pt idx="15">
                  <c:v>6.9000000000000172E-3</c:v>
                </c:pt>
                <c:pt idx="16">
                  <c:v>1.2999999999999901E-2</c:v>
                </c:pt>
                <c:pt idx="17">
                  <c:v>-3.0999999999998806E-3</c:v>
                </c:pt>
                <c:pt idx="18">
                  <c:v>0.1379999999999999</c:v>
                </c:pt>
                <c:pt idx="19">
                  <c:v>1.5900000000000025E-2</c:v>
                </c:pt>
                <c:pt idx="20">
                  <c:v>-2.9000000000000137E-3</c:v>
                </c:pt>
                <c:pt idx="21">
                  <c:v>-2.9400000000000759E-2</c:v>
                </c:pt>
                <c:pt idx="22">
                  <c:v>2.0000000000000018E-3</c:v>
                </c:pt>
                <c:pt idx="23">
                  <c:v>3.999999999999837E-4</c:v>
                </c:pt>
                <c:pt idx="24">
                  <c:v>-2.8000000000000108E-3</c:v>
                </c:pt>
                <c:pt idx="25">
                  <c:v>-9.9999999999988987E-5</c:v>
                </c:pt>
                <c:pt idx="26">
                  <c:v>-3.2999999999998586E-3</c:v>
                </c:pt>
                <c:pt idx="27">
                  <c:v>-1.1600000000000055E-2</c:v>
                </c:pt>
                <c:pt idx="28">
                  <c:v>-2.3999999999999577E-3</c:v>
                </c:pt>
                <c:pt idx="29">
                  <c:v>1.7000000000000348E-3</c:v>
                </c:pt>
                <c:pt idx="30">
                  <c:v>-3.1999999999998696E-3</c:v>
                </c:pt>
                <c:pt idx="31">
                  <c:v>-1.2699999999999712E-2</c:v>
                </c:pt>
                <c:pt idx="32">
                  <c:v>2.3999999999997357E-3</c:v>
                </c:pt>
                <c:pt idx="33">
                  <c:v>-2.9000000000000137E-3</c:v>
                </c:pt>
                <c:pt idx="34">
                  <c:v>7.0000000000000062E-3</c:v>
                </c:pt>
                <c:pt idx="35">
                  <c:v>-9.5000000000000639E-3</c:v>
                </c:pt>
                <c:pt idx="36">
                  <c:v>-9.5000000000000639E-3</c:v>
                </c:pt>
                <c:pt idx="37">
                  <c:v>-1.6300000000000203E-2</c:v>
                </c:pt>
                <c:pt idx="38">
                  <c:v>0.13969999999999949</c:v>
                </c:pt>
                <c:pt idx="39">
                  <c:v>1.2201000000000004</c:v>
                </c:pt>
                <c:pt idx="40">
                  <c:v>1.0506000000000011</c:v>
                </c:pt>
                <c:pt idx="41">
                  <c:v>1.8000000000000238E-3</c:v>
                </c:pt>
                <c:pt idx="42">
                  <c:v>4.5999999999999375E-3</c:v>
                </c:pt>
                <c:pt idx="43">
                  <c:v>-3.8000000000000256E-3</c:v>
                </c:pt>
                <c:pt idx="44">
                  <c:v>-3.4999999999998366E-3</c:v>
                </c:pt>
                <c:pt idx="45">
                  <c:v>2.2000000000002018E-3</c:v>
                </c:pt>
                <c:pt idx="46">
                  <c:v>-4.0000000000004476E-3</c:v>
                </c:pt>
                <c:pt idx="47">
                  <c:v>2.8899999999999704E-2</c:v>
                </c:pt>
                <c:pt idx="48">
                  <c:v>-2.0000000000000018E-3</c:v>
                </c:pt>
                <c:pt idx="49">
                  <c:v>4.1000000000000369E-2</c:v>
                </c:pt>
                <c:pt idx="50">
                  <c:v>3.1599999999999961E-2</c:v>
                </c:pt>
                <c:pt idx="51">
                  <c:v>-2.9999999999996696E-4</c:v>
                </c:pt>
                <c:pt idx="52">
                  <c:v>1.4000000000000123E-3</c:v>
                </c:pt>
                <c:pt idx="53">
                  <c:v>8.0000000000002292E-4</c:v>
                </c:pt>
                <c:pt idx="54">
                  <c:v>2.5900000000000034E-2</c:v>
                </c:pt>
                <c:pt idx="55">
                  <c:v>-3.8500000000000867E-2</c:v>
                </c:pt>
                <c:pt idx="56">
                  <c:v>6.3300000000000023E-2</c:v>
                </c:pt>
                <c:pt idx="57">
                  <c:v>3.4999999999999476E-3</c:v>
                </c:pt>
                <c:pt idx="58">
                  <c:v>6.8000000000001393E-3</c:v>
                </c:pt>
                <c:pt idx="59">
                  <c:v>0.94379999999999953</c:v>
                </c:pt>
                <c:pt idx="60">
                  <c:v>-1.1600000000000055E-2</c:v>
                </c:pt>
                <c:pt idx="61">
                  <c:v>-9.0000000000012292E-4</c:v>
                </c:pt>
                <c:pt idx="62">
                  <c:v>1.7699999999999994E-2</c:v>
                </c:pt>
                <c:pt idx="63">
                  <c:v>3.4000000000000696E-3</c:v>
                </c:pt>
                <c:pt idx="64">
                  <c:v>9.8000000000000309E-3</c:v>
                </c:pt>
                <c:pt idx="65">
                  <c:v>2.4000000000000687E-3</c:v>
                </c:pt>
                <c:pt idx="66">
                  <c:v>3.4899999999999931E-2</c:v>
                </c:pt>
                <c:pt idx="67">
                  <c:v>3.7200000000000344E-2</c:v>
                </c:pt>
                <c:pt idx="68">
                  <c:v>0.1272000000000002</c:v>
                </c:pt>
                <c:pt idx="69">
                  <c:v>3.0999999999999917E-3</c:v>
                </c:pt>
                <c:pt idx="70">
                  <c:v>2.3699999999999832E-2</c:v>
                </c:pt>
                <c:pt idx="71">
                  <c:v>2.829999999999977E-2</c:v>
                </c:pt>
                <c:pt idx="72">
                  <c:v>4.9100000000000144E-2</c:v>
                </c:pt>
                <c:pt idx="73">
                  <c:v>7.9000000000000181E-3</c:v>
                </c:pt>
                <c:pt idx="74">
                  <c:v>1.2599999999999945E-2</c:v>
                </c:pt>
                <c:pt idx="75">
                  <c:v>5.2999999999999714E-3</c:v>
                </c:pt>
                <c:pt idx="76">
                  <c:v>9.3999999999999639E-3</c:v>
                </c:pt>
                <c:pt idx="77">
                  <c:v>-2.6000000000000467E-3</c:v>
                </c:pt>
                <c:pt idx="78">
                  <c:v>1.419999999999999E-2</c:v>
                </c:pt>
                <c:pt idx="79">
                  <c:v>4.1999999999999815E-3</c:v>
                </c:pt>
                <c:pt idx="80">
                  <c:v>1.5200000000000102E-2</c:v>
                </c:pt>
                <c:pt idx="81">
                  <c:v>2.8000000000000025E-2</c:v>
                </c:pt>
                <c:pt idx="82">
                  <c:v>2.1900000000000031E-2</c:v>
                </c:pt>
                <c:pt idx="83">
                  <c:v>8.1000000000002181E-3</c:v>
                </c:pt>
                <c:pt idx="84">
                  <c:v>-7.9999999999991189E-4</c:v>
                </c:pt>
                <c:pt idx="85">
                  <c:v>4.5999999999999375E-3</c:v>
                </c:pt>
                <c:pt idx="86">
                  <c:v>1.2799999999999478E-2</c:v>
                </c:pt>
                <c:pt idx="87">
                  <c:v>5.1999999999998714E-3</c:v>
                </c:pt>
                <c:pt idx="88">
                  <c:v>1.2500000000000011E-2</c:v>
                </c:pt>
                <c:pt idx="89">
                  <c:v>-9.7999999999998089E-3</c:v>
                </c:pt>
                <c:pt idx="90">
                  <c:v>0</c:v>
                </c:pt>
                <c:pt idx="91">
                  <c:v>-1.9400000000000084E-2</c:v>
                </c:pt>
                <c:pt idx="92">
                  <c:v>-4.1999999999999815E-3</c:v>
                </c:pt>
                <c:pt idx="93">
                  <c:v>5.1999999999998714E-3</c:v>
                </c:pt>
                <c:pt idx="94">
                  <c:v>-1.7500000000000071E-2</c:v>
                </c:pt>
                <c:pt idx="95">
                  <c:v>2.8999999999999027E-3</c:v>
                </c:pt>
                <c:pt idx="96">
                  <c:v>-7.3999999999999622E-3</c:v>
                </c:pt>
                <c:pt idx="97">
                  <c:v>4.170000000000007E-2</c:v>
                </c:pt>
                <c:pt idx="98">
                  <c:v>1.7500000000000071E-2</c:v>
                </c:pt>
                <c:pt idx="99">
                  <c:v>8.599999999999941E-3</c:v>
                </c:pt>
                <c:pt idx="100">
                  <c:v>-3.1400000000000095E-2</c:v>
                </c:pt>
                <c:pt idx="101">
                  <c:v>3.5600000000000076E-2</c:v>
                </c:pt>
                <c:pt idx="102">
                  <c:v>3.8000000000000256E-3</c:v>
                </c:pt>
                <c:pt idx="103">
                  <c:v>5.8000000000000274E-3</c:v>
                </c:pt>
                <c:pt idx="104">
                  <c:v>-3.0399999999999316E-2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58-4185-8B0F-80965B5B046F}"/>
            </c:ext>
          </c:extLst>
        </c:ser>
        <c:ser>
          <c:idx val="3"/>
          <c:order val="3"/>
          <c:tx>
            <c:strRef>
              <c:f>Sheet1!$D$19</c:f>
              <c:strCache>
                <c:ptCount val="1"/>
                <c:pt idx="0">
                  <c:v>Register component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Sheet1!$E$14:$DE$15</c:f>
              <c:multiLvlStrCache>
                <c:ptCount val="105"/>
                <c:lvl>
                  <c:pt idx="0">
                    <c:v>0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5</c:v>
                  </c:pt>
                  <c:pt idx="6">
                    <c:v>6</c:v>
                  </c:pt>
                  <c:pt idx="7">
                    <c:v>7</c:v>
                  </c:pt>
                  <c:pt idx="8">
                    <c:v>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0</c:v>
                  </c:pt>
                  <c:pt idx="23">
                    <c:v>1</c:v>
                  </c:pt>
                  <c:pt idx="24">
                    <c:v>2</c:v>
                  </c:pt>
                  <c:pt idx="25">
                    <c:v>3</c:v>
                  </c:pt>
                  <c:pt idx="26">
                    <c:v>4</c:v>
                  </c:pt>
                  <c:pt idx="27">
                    <c:v>5</c:v>
                  </c:pt>
                  <c:pt idx="28">
                    <c:v>6</c:v>
                  </c:pt>
                  <c:pt idx="29">
                    <c:v>7</c:v>
                  </c:pt>
                  <c:pt idx="30">
                    <c:v>8</c:v>
                  </c:pt>
                  <c:pt idx="31">
                    <c:v>9</c:v>
                  </c:pt>
                  <c:pt idx="32">
                    <c:v>10</c:v>
                  </c:pt>
                  <c:pt idx="33">
                    <c:v>11</c:v>
                  </c:pt>
                  <c:pt idx="34">
                    <c:v>12</c:v>
                  </c:pt>
                  <c:pt idx="35">
                    <c:v>13</c:v>
                  </c:pt>
                  <c:pt idx="36">
                    <c:v>14</c:v>
                  </c:pt>
                  <c:pt idx="37">
                    <c:v>15</c:v>
                  </c:pt>
                  <c:pt idx="38">
                    <c:v>0</c:v>
                  </c:pt>
                  <c:pt idx="39">
                    <c:v>1</c:v>
                  </c:pt>
                  <c:pt idx="40">
                    <c:v>2</c:v>
                  </c:pt>
                  <c:pt idx="41">
                    <c:v>3</c:v>
                  </c:pt>
                  <c:pt idx="42">
                    <c:v>4</c:v>
                  </c:pt>
                  <c:pt idx="43">
                    <c:v>5</c:v>
                  </c:pt>
                  <c:pt idx="44">
                    <c:v>6</c:v>
                  </c:pt>
                  <c:pt idx="45">
                    <c:v>7</c:v>
                  </c:pt>
                  <c:pt idx="46">
                    <c:v>8</c:v>
                  </c:pt>
                  <c:pt idx="47">
                    <c:v>9</c:v>
                  </c:pt>
                  <c:pt idx="48">
                    <c:v>10</c:v>
                  </c:pt>
                  <c:pt idx="49">
                    <c:v>11</c:v>
                  </c:pt>
                  <c:pt idx="50">
                    <c:v>12</c:v>
                  </c:pt>
                  <c:pt idx="51">
                    <c:v>13</c:v>
                  </c:pt>
                  <c:pt idx="52">
                    <c:v>14</c:v>
                  </c:pt>
                  <c:pt idx="53">
                    <c:v>15</c:v>
                  </c:pt>
                  <c:pt idx="54">
                    <c:v>16</c:v>
                  </c:pt>
                  <c:pt idx="55">
                    <c:v>17</c:v>
                  </c:pt>
                  <c:pt idx="56">
                    <c:v>18</c:v>
                  </c:pt>
                  <c:pt idx="57">
                    <c:v>19</c:v>
                  </c:pt>
                  <c:pt idx="58">
                    <c:v>20</c:v>
                  </c:pt>
                  <c:pt idx="59">
                    <c:v>21</c:v>
                  </c:pt>
                  <c:pt idx="60">
                    <c:v>22</c:v>
                  </c:pt>
                  <c:pt idx="61">
                    <c:v>23</c:v>
                  </c:pt>
                  <c:pt idx="62">
                    <c:v>24</c:v>
                  </c:pt>
                  <c:pt idx="63">
                    <c:v>25</c:v>
                  </c:pt>
                  <c:pt idx="64">
                    <c:v>26</c:v>
                  </c:pt>
                  <c:pt idx="65">
                    <c:v>27</c:v>
                  </c:pt>
                  <c:pt idx="66">
                    <c:v>28</c:v>
                  </c:pt>
                  <c:pt idx="67">
                    <c:v>29</c:v>
                  </c:pt>
                  <c:pt idx="68">
                    <c:v>30</c:v>
                  </c:pt>
                  <c:pt idx="69">
                    <c:v>31</c:v>
                  </c:pt>
                  <c:pt idx="70">
                    <c:v>32</c:v>
                  </c:pt>
                  <c:pt idx="71">
                    <c:v>33</c:v>
                  </c:pt>
                  <c:pt idx="72">
                    <c:v>34</c:v>
                  </c:pt>
                  <c:pt idx="73">
                    <c:v>35</c:v>
                  </c:pt>
                  <c:pt idx="74">
                    <c:v>36</c:v>
                  </c:pt>
                  <c:pt idx="75">
                    <c:v>0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0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  <c:pt idx="84">
                    <c:v>5</c:v>
                  </c:pt>
                  <c:pt idx="85">
                    <c:v>6</c:v>
                  </c:pt>
                  <c:pt idx="86">
                    <c:v>7</c:v>
                  </c:pt>
                  <c:pt idx="87">
                    <c:v>8</c:v>
                  </c:pt>
                  <c:pt idx="88">
                    <c:v>9</c:v>
                  </c:pt>
                  <c:pt idx="89">
                    <c:v>10</c:v>
                  </c:pt>
                  <c:pt idx="90">
                    <c:v>11</c:v>
                  </c:pt>
                  <c:pt idx="91">
                    <c:v>12</c:v>
                  </c:pt>
                  <c:pt idx="92">
                    <c:v>13</c:v>
                  </c:pt>
                  <c:pt idx="93">
                    <c:v>14</c:v>
                  </c:pt>
                  <c:pt idx="94">
                    <c:v>15</c:v>
                  </c:pt>
                  <c:pt idx="95">
                    <c:v>16</c:v>
                  </c:pt>
                  <c:pt idx="96">
                    <c:v>17</c:v>
                  </c:pt>
                  <c:pt idx="97">
                    <c:v>18</c:v>
                  </c:pt>
                  <c:pt idx="98">
                    <c:v>19</c:v>
                  </c:pt>
                  <c:pt idx="99">
                    <c:v>20</c:v>
                  </c:pt>
                  <c:pt idx="100">
                    <c:v>21</c:v>
                  </c:pt>
                  <c:pt idx="101">
                    <c:v>22</c:v>
                  </c:pt>
                  <c:pt idx="102">
                    <c:v>23</c:v>
                  </c:pt>
                  <c:pt idx="103">
                    <c:v>24</c:v>
                  </c:pt>
                  <c:pt idx="104">
                    <c:v>25</c:v>
                  </c:pt>
                </c:lvl>
                <c:lvl>
                  <c:pt idx="0">
                    <c:v> </c:v>
                  </c:pt>
                  <c:pt idx="8">
                    <c:v> </c:v>
                  </c:pt>
                  <c:pt idx="22">
                    <c:v> </c:v>
                  </c:pt>
                  <c:pt idx="38">
                    <c:v> </c:v>
                  </c:pt>
                  <c:pt idx="75">
                    <c:v> </c:v>
                  </c:pt>
                  <c:pt idx="79">
                    <c:v> </c:v>
                  </c:pt>
                </c:lvl>
              </c:multiLvlStrCache>
            </c:multiLvlStrRef>
          </c:cat>
          <c:val>
            <c:numRef>
              <c:f>Sheet1!$E$19:$DE$19</c:f>
              <c:numCache>
                <c:formatCode>General</c:formatCode>
                <c:ptCount val="105"/>
                <c:pt idx="0">
                  <c:v>0.11529999999999996</c:v>
                </c:pt>
                <c:pt idx="1">
                  <c:v>0.20120000000000005</c:v>
                </c:pt>
                <c:pt idx="2">
                  <c:v>0.15180000000000016</c:v>
                </c:pt>
                <c:pt idx="3">
                  <c:v>0.22239999999999949</c:v>
                </c:pt>
                <c:pt idx="4">
                  <c:v>0.14159999999999995</c:v>
                </c:pt>
                <c:pt idx="5">
                  <c:v>0.12929999999999997</c:v>
                </c:pt>
                <c:pt idx="6">
                  <c:v>0.15810000000000013</c:v>
                </c:pt>
                <c:pt idx="7">
                  <c:v>0.29640000000000022</c:v>
                </c:pt>
                <c:pt idx="8">
                  <c:v>5.3000000000000824E-3</c:v>
                </c:pt>
                <c:pt idx="9">
                  <c:v>0.53270000000000017</c:v>
                </c:pt>
                <c:pt idx="10">
                  <c:v>0.10499999999999998</c:v>
                </c:pt>
                <c:pt idx="11">
                  <c:v>9.3900000000000095E-2</c:v>
                </c:pt>
                <c:pt idx="12">
                  <c:v>8.3999999999999631E-3</c:v>
                </c:pt>
                <c:pt idx="13">
                  <c:v>7.7000000000000401E-3</c:v>
                </c:pt>
                <c:pt idx="14">
                  <c:v>9.000000000000119E-4</c:v>
                </c:pt>
                <c:pt idx="15">
                  <c:v>-2.8999999999999027E-3</c:v>
                </c:pt>
                <c:pt idx="16">
                  <c:v>5.5812999999999988</c:v>
                </c:pt>
                <c:pt idx="17">
                  <c:v>1.8299999999999983E-2</c:v>
                </c:pt>
                <c:pt idx="18">
                  <c:v>-3.1999999999998696E-3</c:v>
                </c:pt>
                <c:pt idx="19">
                  <c:v>0</c:v>
                </c:pt>
                <c:pt idx="20">
                  <c:v>6.4000000000000057E-2</c:v>
                </c:pt>
                <c:pt idx="21">
                  <c:v>-9.5499999999999474E-2</c:v>
                </c:pt>
                <c:pt idx="22">
                  <c:v>0.35870000000000002</c:v>
                </c:pt>
                <c:pt idx="23">
                  <c:v>4.7899999999999998E-2</c:v>
                </c:pt>
                <c:pt idx="24">
                  <c:v>-1.8999999999999989E-3</c:v>
                </c:pt>
                <c:pt idx="25">
                  <c:v>0.31259999999999999</c:v>
                </c:pt>
                <c:pt idx="26">
                  <c:v>0.43670000000000009</c:v>
                </c:pt>
                <c:pt idx="27">
                  <c:v>0.4075000000000002</c:v>
                </c:pt>
                <c:pt idx="28">
                  <c:v>3.3800000000000052E-2</c:v>
                </c:pt>
                <c:pt idx="29">
                  <c:v>0.11409999999999998</c:v>
                </c:pt>
                <c:pt idx="30">
                  <c:v>1.3999999999998458E-3</c:v>
                </c:pt>
                <c:pt idx="31">
                  <c:v>8.3599999999999675E-2</c:v>
                </c:pt>
                <c:pt idx="32">
                  <c:v>0.17600000000000016</c:v>
                </c:pt>
                <c:pt idx="33">
                  <c:v>1.1199999999999988E-2</c:v>
                </c:pt>
                <c:pt idx="34">
                  <c:v>-3.0000000000007798E-4</c:v>
                </c:pt>
                <c:pt idx="35">
                  <c:v>0.10580000000000034</c:v>
                </c:pt>
                <c:pt idx="36">
                  <c:v>0.1570999999999998</c:v>
                </c:pt>
                <c:pt idx="37">
                  <c:v>0.15799999999999947</c:v>
                </c:pt>
                <c:pt idx="38">
                  <c:v>2.6999999999999247E-2</c:v>
                </c:pt>
                <c:pt idx="39">
                  <c:v>0.25810000000000066</c:v>
                </c:pt>
                <c:pt idx="40">
                  <c:v>0.25730000000000075</c:v>
                </c:pt>
                <c:pt idx="41">
                  <c:v>7.8000000000000291E-3</c:v>
                </c:pt>
                <c:pt idx="42">
                  <c:v>3.8200000000000234E-2</c:v>
                </c:pt>
                <c:pt idx="43">
                  <c:v>0.10849999999999982</c:v>
                </c:pt>
                <c:pt idx="44">
                  <c:v>0.17090000000000005</c:v>
                </c:pt>
                <c:pt idx="45">
                  <c:v>-1.9000000000000128E-3</c:v>
                </c:pt>
                <c:pt idx="46">
                  <c:v>2.0299999999999763E-2</c:v>
                </c:pt>
                <c:pt idx="47">
                  <c:v>-2.8000000000000025E-2</c:v>
                </c:pt>
                <c:pt idx="48">
                  <c:v>2.0600000000000007E-2</c:v>
                </c:pt>
                <c:pt idx="49">
                  <c:v>0.11399999999999944</c:v>
                </c:pt>
                <c:pt idx="50">
                  <c:v>-1.4000000000000679E-3</c:v>
                </c:pt>
                <c:pt idx="51">
                  <c:v>-6.7000000000000393E-3</c:v>
                </c:pt>
                <c:pt idx="52">
                  <c:v>5.0000000000000044E-4</c:v>
                </c:pt>
                <c:pt idx="53">
                  <c:v>6.7300000000000026E-2</c:v>
                </c:pt>
                <c:pt idx="54">
                  <c:v>-4.8699999999999299E-2</c:v>
                </c:pt>
                <c:pt idx="55">
                  <c:v>-2.5100000000000122E-2</c:v>
                </c:pt>
                <c:pt idx="56">
                  <c:v>3.0000000000002247E-4</c:v>
                </c:pt>
                <c:pt idx="57">
                  <c:v>9.9999999999988987E-5</c:v>
                </c:pt>
                <c:pt idx="58">
                  <c:v>-2.3299999999999876E-2</c:v>
                </c:pt>
                <c:pt idx="59">
                  <c:v>0.82779999999999987</c:v>
                </c:pt>
                <c:pt idx="60">
                  <c:v>0.11759999999999993</c:v>
                </c:pt>
                <c:pt idx="61">
                  <c:v>9.020000000000028E-2</c:v>
                </c:pt>
                <c:pt idx="62">
                  <c:v>-6.9999999999997842E-4</c:v>
                </c:pt>
                <c:pt idx="63">
                  <c:v>2.5299999999999656E-2</c:v>
                </c:pt>
                <c:pt idx="64">
                  <c:v>9.1999999999998749E-3</c:v>
                </c:pt>
                <c:pt idx="65">
                  <c:v>4.5000000000000595E-3</c:v>
                </c:pt>
                <c:pt idx="66">
                  <c:v>1.1499999999999844E-2</c:v>
                </c:pt>
                <c:pt idx="67">
                  <c:v>8.4499999999998465E-2</c:v>
                </c:pt>
                <c:pt idx="68">
                  <c:v>0.14289999999999914</c:v>
                </c:pt>
                <c:pt idx="69">
                  <c:v>-6.5999999999999948E-3</c:v>
                </c:pt>
                <c:pt idx="70">
                  <c:v>0.12490000000000023</c:v>
                </c:pt>
                <c:pt idx="71">
                  <c:v>0.29030000000000022</c:v>
                </c:pt>
                <c:pt idx="72">
                  <c:v>6.5400000000000347E-2</c:v>
                </c:pt>
                <c:pt idx="73">
                  <c:v>2.0800000000000152E-2</c:v>
                </c:pt>
                <c:pt idx="74">
                  <c:v>-1.5499999999999847E-2</c:v>
                </c:pt>
                <c:pt idx="75">
                  <c:v>5.0000000000005596E-4</c:v>
                </c:pt>
                <c:pt idx="76">
                  <c:v>4.0000000000006697E-4</c:v>
                </c:pt>
                <c:pt idx="77">
                  <c:v>2.8500000000000081E-2</c:v>
                </c:pt>
                <c:pt idx="78">
                  <c:v>6.8999999999999062E-3</c:v>
                </c:pt>
                <c:pt idx="79">
                  <c:v>6.4999999999999503E-3</c:v>
                </c:pt>
                <c:pt idx="80">
                  <c:v>5.6400000000000006E-2</c:v>
                </c:pt>
                <c:pt idx="81">
                  <c:v>-3.8000000000000256E-2</c:v>
                </c:pt>
                <c:pt idx="82">
                  <c:v>-2.220000000000022E-2</c:v>
                </c:pt>
                <c:pt idx="83">
                  <c:v>7.9999999999991189E-4</c:v>
                </c:pt>
                <c:pt idx="84">
                  <c:v>-4.410000000000025E-2</c:v>
                </c:pt>
                <c:pt idx="85">
                  <c:v>-8.9999999999967883E-4</c:v>
                </c:pt>
                <c:pt idx="86">
                  <c:v>-2.9900000000000038E-2</c:v>
                </c:pt>
                <c:pt idx="87">
                  <c:v>-3.1099999999999905E-2</c:v>
                </c:pt>
                <c:pt idx="88">
                  <c:v>-1.899999999999985E-3</c:v>
                </c:pt>
                <c:pt idx="89">
                  <c:v>-1.9999999999997797E-4</c:v>
                </c:pt>
                <c:pt idx="90">
                  <c:v>-5.0399999999999778E-2</c:v>
                </c:pt>
                <c:pt idx="91">
                  <c:v>4.0499999999999758E-2</c:v>
                </c:pt>
                <c:pt idx="92">
                  <c:v>8.90000000000013E-3</c:v>
                </c:pt>
                <c:pt idx="93">
                  <c:v>6.3600000000000101E-2</c:v>
                </c:pt>
                <c:pt idx="94">
                  <c:v>-4.2600000000000193E-2</c:v>
                </c:pt>
                <c:pt idx="95">
                  <c:v>-7.3000000000003062E-3</c:v>
                </c:pt>
                <c:pt idx="96">
                  <c:v>-5.9999999999993392E-4</c:v>
                </c:pt>
                <c:pt idx="97">
                  <c:v>3.7000000000002586E-3</c:v>
                </c:pt>
                <c:pt idx="98">
                  <c:v>-3.9699999999999847E-2</c:v>
                </c:pt>
                <c:pt idx="99">
                  <c:v>-1.6299999999999981E-2</c:v>
                </c:pt>
                <c:pt idx="100">
                  <c:v>-5.3000000000000824E-3</c:v>
                </c:pt>
                <c:pt idx="101">
                  <c:v>-9.9999999999766942E-5</c:v>
                </c:pt>
                <c:pt idx="102">
                  <c:v>-8.0000000000000071E-3</c:v>
                </c:pt>
                <c:pt idx="103">
                  <c:v>1.0999999999999899E-2</c:v>
                </c:pt>
                <c:pt idx="104">
                  <c:v>7.0699999999999541E-2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58-4185-8B0F-80965B5B0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987919"/>
        <c:axId val="253985519"/>
      </c:barChart>
      <c:catAx>
        <c:axId val="25398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985519"/>
        <c:crosses val="autoZero"/>
        <c:auto val="1"/>
        <c:lblAlgn val="ctr"/>
        <c:lblOffset val="100"/>
        <c:noMultiLvlLbl val="0"/>
      </c:catAx>
      <c:valAx>
        <c:axId val="253985519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3987919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354166666666664"/>
          <c:y val="0.9039199769717905"/>
          <c:w val="0.66826853674540676"/>
          <c:h val="6.9534830166954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Sheet1!$D$16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(Sheet1!$U$13,Sheet1!$AR$13:$AS$13,Sheet1!$BL$13,Sheet1!$CM$13)</c:f>
              <c:strCache>
                <c:ptCount val="5"/>
                <c:pt idx="0">
                  <c:v>fp.8</c:v>
                </c:pt>
                <c:pt idx="1">
                  <c:v>int.1</c:v>
                </c:pt>
                <c:pt idx="2">
                  <c:v>int.2</c:v>
                </c:pt>
                <c:pt idx="3">
                  <c:v>int.21</c:v>
                </c:pt>
                <c:pt idx="4">
                  <c:v>web.7</c:v>
                </c:pt>
              </c:strCache>
            </c:strRef>
          </c:cat>
          <c:val>
            <c:numRef>
              <c:f>(Sheet1!$U$16,Sheet1!$AR$16:$AS$16,Sheet1!$BL$16,Sheet1!$CM$16)</c:f>
              <c:numCache>
                <c:formatCode>General</c:formatCode>
                <c:ptCount val="5"/>
                <c:pt idx="0">
                  <c:v>0.12990000000000101</c:v>
                </c:pt>
                <c:pt idx="1">
                  <c:v>6.8099999999997607E-2</c:v>
                </c:pt>
                <c:pt idx="2">
                  <c:v>0.13409999999999833</c:v>
                </c:pt>
                <c:pt idx="3">
                  <c:v>0.26929999999999765</c:v>
                </c:pt>
                <c:pt idx="4">
                  <c:v>7.3600000000000332E-2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1-4D82-B8B2-B94BECB562B3}"/>
            </c:ext>
          </c:extLst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Dynamic allocation throttling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(Sheet1!$U$13,Sheet1!$AR$13:$AS$13,Sheet1!$BL$13,Sheet1!$CM$13)</c:f>
              <c:strCache>
                <c:ptCount val="5"/>
                <c:pt idx="0">
                  <c:v>fp.8</c:v>
                </c:pt>
                <c:pt idx="1">
                  <c:v>int.1</c:v>
                </c:pt>
                <c:pt idx="2">
                  <c:v>int.2</c:v>
                </c:pt>
                <c:pt idx="3">
                  <c:v>int.21</c:v>
                </c:pt>
                <c:pt idx="4">
                  <c:v>web.7</c:v>
                </c:pt>
              </c:strCache>
            </c:strRef>
          </c:cat>
          <c:val>
            <c:numRef>
              <c:f>(Sheet1!$U$17,Sheet1!$AR$17:$AS$17,Sheet1!$BL$17,Sheet1!$CM$17)</c:f>
              <c:numCache>
                <c:formatCode>General</c:formatCode>
                <c:ptCount val="5"/>
                <c:pt idx="0">
                  <c:v>1.1799999999999145E-2</c:v>
                </c:pt>
                <c:pt idx="1">
                  <c:v>1.5700000000000713E-2</c:v>
                </c:pt>
                <c:pt idx="2">
                  <c:v>4.2500000000000426E-2</c:v>
                </c:pt>
                <c:pt idx="3">
                  <c:v>5.1000000000023249E-3</c:v>
                </c:pt>
                <c:pt idx="4">
                  <c:v>0.90129999999999999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1-4D82-B8B2-B94BECB562B3}"/>
            </c:ext>
          </c:extLst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IMLI weighting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(Sheet1!$U$13,Sheet1!$AR$13:$AS$13,Sheet1!$BL$13,Sheet1!$CM$13)</c:f>
              <c:strCache>
                <c:ptCount val="5"/>
                <c:pt idx="0">
                  <c:v>fp.8</c:v>
                </c:pt>
                <c:pt idx="1">
                  <c:v>int.1</c:v>
                </c:pt>
                <c:pt idx="2">
                  <c:v>int.2</c:v>
                </c:pt>
                <c:pt idx="3">
                  <c:v>int.21</c:v>
                </c:pt>
                <c:pt idx="4">
                  <c:v>web.7</c:v>
                </c:pt>
              </c:strCache>
            </c:strRef>
          </c:cat>
          <c:val>
            <c:numRef>
              <c:f>(Sheet1!$U$18,Sheet1!$AR$18:$AS$18,Sheet1!$BL$18,Sheet1!$CM$18)</c:f>
              <c:numCache>
                <c:formatCode>General</c:formatCode>
                <c:ptCount val="5"/>
                <c:pt idx="0">
                  <c:v>1.2999999999999901E-2</c:v>
                </c:pt>
                <c:pt idx="1">
                  <c:v>1.2201000000000004</c:v>
                </c:pt>
                <c:pt idx="2">
                  <c:v>1.0506000000000011</c:v>
                </c:pt>
                <c:pt idx="3">
                  <c:v>0.94379999999999953</c:v>
                </c:pt>
                <c:pt idx="4">
                  <c:v>1.2799999999999478E-2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1-4D82-B8B2-B94BECB562B3}"/>
            </c:ext>
          </c:extLst>
        </c:ser>
        <c:ser>
          <c:idx val="3"/>
          <c:order val="3"/>
          <c:tx>
            <c:strRef>
              <c:f>Sheet1!$D$19</c:f>
              <c:strCache>
                <c:ptCount val="1"/>
                <c:pt idx="0">
                  <c:v>Register component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(Sheet1!$U$13,Sheet1!$AR$13:$AS$13,Sheet1!$BL$13,Sheet1!$CM$13)</c:f>
              <c:strCache>
                <c:ptCount val="5"/>
                <c:pt idx="0">
                  <c:v>fp.8</c:v>
                </c:pt>
                <c:pt idx="1">
                  <c:v>int.1</c:v>
                </c:pt>
                <c:pt idx="2">
                  <c:v>int.2</c:v>
                </c:pt>
                <c:pt idx="3">
                  <c:v>int.21</c:v>
                </c:pt>
                <c:pt idx="4">
                  <c:v>web.7</c:v>
                </c:pt>
              </c:strCache>
            </c:strRef>
          </c:cat>
          <c:val>
            <c:numRef>
              <c:f>(Sheet1!$U$19,Sheet1!$AR$19:$AS$19,Sheet1!$BL$19,Sheet1!$CM$19)</c:f>
              <c:numCache>
                <c:formatCode>General</c:formatCode>
                <c:ptCount val="5"/>
                <c:pt idx="0">
                  <c:v>5.5812999999999988</c:v>
                </c:pt>
                <c:pt idx="1">
                  <c:v>0.25810000000000066</c:v>
                </c:pt>
                <c:pt idx="2">
                  <c:v>0.25730000000000075</c:v>
                </c:pt>
                <c:pt idx="3">
                  <c:v>0.82779999999999987</c:v>
                </c:pt>
                <c:pt idx="4">
                  <c:v>-2.9900000000000038E-2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21-4D82-B8B2-B94BECB56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1514959"/>
        <c:axId val="1051513039"/>
      </c:barChart>
      <c:catAx>
        <c:axId val="105151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51513039"/>
        <c:crosses val="autoZero"/>
        <c:auto val="1"/>
        <c:lblAlgn val="ctr"/>
        <c:lblOffset val="0"/>
        <c:noMultiLvlLbl val="0"/>
      </c:catAx>
      <c:valAx>
        <c:axId val="1051513039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515149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3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en-US" altLang="ja-JP" sz="2400" i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Journey to Better Accuracy</a:t>
            </a:r>
            <a:endParaRPr lang="ja-JP" alt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465469160104981E-2"/>
          <c:y val="0.18619269005847952"/>
          <c:w val="0.87912639435695539"/>
          <c:h val="0.69366461988304096"/>
        </c:manualLayout>
      </c:layout>
      <c:scatterChart>
        <c:scatterStyle val="lineMarker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BATAGE(-SC)</c:v>
                </c:pt>
              </c:strCache>
            </c:strRef>
          </c:tx>
          <c:spPr>
            <a:ln w="19050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0.20364579232283464"/>
                  <c:y val="-0.161534941520467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400" dirty="0"/>
                      <a:t>We decided to use TAGE-SC as a base structure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82816601049866"/>
                      <c:h val="0.141779532163742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6535-4676-93DA-04D6E572827F}"/>
                </c:ext>
              </c:extLst>
            </c:dLbl>
            <c:dLbl>
              <c:idx val="17"/>
              <c:layout>
                <c:manualLayout>
                  <c:x val="1.5625E-2"/>
                  <c:y val="-0.1968128654970760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400" dirty="0"/>
                      <a:t>Introduce SC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535-4676-93DA-04D6E572827F}"/>
                </c:ext>
              </c:extLst>
            </c:dLbl>
            <c:dLbl>
              <c:idx val="29"/>
              <c:layout>
                <c:manualLayout>
                  <c:x val="-0.15520833333333334"/>
                  <c:y val="7.0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400" dirty="0"/>
                      <a:t>We initially planned to use BATAGE as a base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80208333333332"/>
                      <c:h val="0.1380660818713450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6535-4676-93DA-04D6E5728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Sheet1!$D$2:$D$31</c:f>
              <c:numCache>
                <c:formatCode>General</c:formatCode>
                <c:ptCount val="30"/>
                <c:pt idx="0">
                  <c:v>45780</c:v>
                </c:pt>
                <c:pt idx="1">
                  <c:v>45754.534710648149</c:v>
                </c:pt>
                <c:pt idx="2">
                  <c:v>45754.534710648149</c:v>
                </c:pt>
                <c:pt idx="3">
                  <c:v>45748.173425925932</c:v>
                </c:pt>
                <c:pt idx="4">
                  <c:v>45748.173425925932</c:v>
                </c:pt>
                <c:pt idx="5">
                  <c:v>45742.88244212963</c:v>
                </c:pt>
                <c:pt idx="6">
                  <c:v>45742.88244212963</c:v>
                </c:pt>
                <c:pt idx="7">
                  <c:v>45737.53193287037</c:v>
                </c:pt>
                <c:pt idx="8">
                  <c:v>45737.53193287037</c:v>
                </c:pt>
                <c:pt idx="9">
                  <c:v>45737.365625000006</c:v>
                </c:pt>
                <c:pt idx="10">
                  <c:v>45737.365625000006</c:v>
                </c:pt>
                <c:pt idx="11">
                  <c:v>45737.121412037042</c:v>
                </c:pt>
                <c:pt idx="12">
                  <c:v>45737.121412037042</c:v>
                </c:pt>
                <c:pt idx="13">
                  <c:v>45733.494814814818</c:v>
                </c:pt>
                <c:pt idx="14">
                  <c:v>45733.494814814818</c:v>
                </c:pt>
                <c:pt idx="15">
                  <c:v>45732.45789351852</c:v>
                </c:pt>
                <c:pt idx="16">
                  <c:v>45732.45789351852</c:v>
                </c:pt>
                <c:pt idx="17">
                  <c:v>45727.443182870375</c:v>
                </c:pt>
                <c:pt idx="18">
                  <c:v>45727.443182870375</c:v>
                </c:pt>
                <c:pt idx="19">
                  <c:v>45726.906122685185</c:v>
                </c:pt>
                <c:pt idx="20">
                  <c:v>45726.906122685185</c:v>
                </c:pt>
                <c:pt idx="21">
                  <c:v>45720.181805555556</c:v>
                </c:pt>
                <c:pt idx="22">
                  <c:v>45720.181805555556</c:v>
                </c:pt>
                <c:pt idx="23">
                  <c:v>45719.767800925925</c:v>
                </c:pt>
                <c:pt idx="24">
                  <c:v>45719.767800925925</c:v>
                </c:pt>
                <c:pt idx="25">
                  <c:v>45717.52008101852</c:v>
                </c:pt>
                <c:pt idx="26">
                  <c:v>45717.52008101852</c:v>
                </c:pt>
                <c:pt idx="27">
                  <c:v>45711.356354166666</c:v>
                </c:pt>
                <c:pt idx="28">
                  <c:v>45711.356354166666</c:v>
                </c:pt>
                <c:pt idx="29">
                  <c:v>45710.092569444445</c:v>
                </c:pt>
              </c:numCache>
            </c:numRef>
          </c:xVal>
          <c:yVal>
            <c:numRef>
              <c:f>Sheet1!$E$2:$E$31</c:f>
              <c:numCache>
                <c:formatCode>General</c:formatCode>
                <c:ptCount val="30"/>
                <c:pt idx="0">
                  <c:v>3.1589999999999998</c:v>
                </c:pt>
                <c:pt idx="1">
                  <c:v>3.1589999999999998</c:v>
                </c:pt>
                <c:pt idx="2">
                  <c:v>3.1629999999999998</c:v>
                </c:pt>
                <c:pt idx="3">
                  <c:v>3.1629999999999998</c:v>
                </c:pt>
                <c:pt idx="4">
                  <c:v>3.1659999999999999</c:v>
                </c:pt>
                <c:pt idx="5">
                  <c:v>3.1659999999999999</c:v>
                </c:pt>
                <c:pt idx="6">
                  <c:v>3.173</c:v>
                </c:pt>
                <c:pt idx="7">
                  <c:v>3.173</c:v>
                </c:pt>
                <c:pt idx="8">
                  <c:v>3.1760000000000002</c:v>
                </c:pt>
                <c:pt idx="9">
                  <c:v>3.1760000000000002</c:v>
                </c:pt>
                <c:pt idx="10">
                  <c:v>3.181</c:v>
                </c:pt>
                <c:pt idx="11">
                  <c:v>3.181</c:v>
                </c:pt>
                <c:pt idx="12">
                  <c:v>3.2130000000000001</c:v>
                </c:pt>
                <c:pt idx="13">
                  <c:v>3.2130000000000001</c:v>
                </c:pt>
                <c:pt idx="14">
                  <c:v>3.214</c:v>
                </c:pt>
                <c:pt idx="15">
                  <c:v>3.214</c:v>
                </c:pt>
                <c:pt idx="16">
                  <c:v>3.222</c:v>
                </c:pt>
                <c:pt idx="17">
                  <c:v>3.222</c:v>
                </c:pt>
                <c:pt idx="18">
                  <c:v>3.2749999999999999</c:v>
                </c:pt>
                <c:pt idx="19">
                  <c:v>3.2749999999999999</c:v>
                </c:pt>
                <c:pt idx="20">
                  <c:v>3.3649399999999998</c:v>
                </c:pt>
                <c:pt idx="21">
                  <c:v>3.3649399999999998</c:v>
                </c:pt>
                <c:pt idx="22">
                  <c:v>3.3690000000000002</c:v>
                </c:pt>
                <c:pt idx="23">
                  <c:v>3.3690000000000002</c:v>
                </c:pt>
                <c:pt idx="24">
                  <c:v>3.3780000000000001</c:v>
                </c:pt>
                <c:pt idx="25">
                  <c:v>3.3780000000000001</c:v>
                </c:pt>
                <c:pt idx="26">
                  <c:v>3.3889999999999998</c:v>
                </c:pt>
                <c:pt idx="27">
                  <c:v>3.3889999999999998</c:v>
                </c:pt>
                <c:pt idx="28">
                  <c:v>3.3929999999999998</c:v>
                </c:pt>
                <c:pt idx="29">
                  <c:v>3.3929999999999998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35-4676-93DA-04D6E572827F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TAGE(-SC-L)</c:v>
                </c:pt>
              </c:strCache>
            </c:strRef>
          </c:tx>
          <c:spPr>
            <a:ln w="19050" cap="rnd">
              <a:solidFill>
                <a:srgbClr val="4472C4"/>
              </a:solidFill>
              <a:round/>
            </a:ln>
            <a:effectLst/>
          </c:spPr>
          <c:marker>
            <c:symbol val="none"/>
          </c:marker>
          <c:xVal>
            <c:numRef>
              <c:f>Sheet1!$G$2:$G$15</c:f>
              <c:numCache>
                <c:formatCode>General</c:formatCode>
                <c:ptCount val="14"/>
                <c:pt idx="0">
                  <c:v>45780</c:v>
                </c:pt>
                <c:pt idx="1">
                  <c:v>45737.295324074075</c:v>
                </c:pt>
                <c:pt idx="2">
                  <c:v>45737.295324074075</c:v>
                </c:pt>
                <c:pt idx="3">
                  <c:v>45731.15493055556</c:v>
                </c:pt>
                <c:pt idx="4">
                  <c:v>45731.15493055556</c:v>
                </c:pt>
                <c:pt idx="5">
                  <c:v>45720.339224537041</c:v>
                </c:pt>
                <c:pt idx="6">
                  <c:v>45720.339224537041</c:v>
                </c:pt>
                <c:pt idx="7">
                  <c:v>45719.458425925928</c:v>
                </c:pt>
                <c:pt idx="8">
                  <c:v>45719.458425925928</c:v>
                </c:pt>
                <c:pt idx="9">
                  <c:v>45713.303032407413</c:v>
                </c:pt>
                <c:pt idx="10">
                  <c:v>45713.303032407413</c:v>
                </c:pt>
                <c:pt idx="11">
                  <c:v>45712.315324074079</c:v>
                </c:pt>
                <c:pt idx="12">
                  <c:v>45712.315324074079</c:v>
                </c:pt>
                <c:pt idx="13">
                  <c:v>45711.58929398148</c:v>
                </c:pt>
              </c:numCache>
            </c:numRef>
          </c:xVal>
          <c:yVal>
            <c:numRef>
              <c:f>Sheet1!$H$2:$H$15</c:f>
              <c:numCache>
                <c:formatCode>General</c:formatCode>
                <c:ptCount val="14"/>
                <c:pt idx="0">
                  <c:v>3.1150000000000002</c:v>
                </c:pt>
                <c:pt idx="1">
                  <c:v>3.1150000000000002</c:v>
                </c:pt>
                <c:pt idx="2">
                  <c:v>3.1339999999999999</c:v>
                </c:pt>
                <c:pt idx="3">
                  <c:v>3.1339999999999999</c:v>
                </c:pt>
                <c:pt idx="4">
                  <c:v>3.145</c:v>
                </c:pt>
                <c:pt idx="5">
                  <c:v>3.145</c:v>
                </c:pt>
                <c:pt idx="6">
                  <c:v>3.1829999999999998</c:v>
                </c:pt>
                <c:pt idx="7">
                  <c:v>3.1829999999999998</c:v>
                </c:pt>
                <c:pt idx="8">
                  <c:v>3.2210000000000001</c:v>
                </c:pt>
                <c:pt idx="9">
                  <c:v>3.2210000000000001</c:v>
                </c:pt>
                <c:pt idx="10">
                  <c:v>3.2229999999999999</c:v>
                </c:pt>
                <c:pt idx="11">
                  <c:v>3.2229999999999999</c:v>
                </c:pt>
                <c:pt idx="12">
                  <c:v>3.302</c:v>
                </c:pt>
                <c:pt idx="13">
                  <c:v>3.302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35-4676-93DA-04D6E572827F}"/>
            </c:ext>
          </c:extLst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RUNLTS</c:v>
                </c:pt>
              </c:strCache>
            </c:strRef>
          </c:tx>
          <c:spPr>
            <a:ln w="19050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-0.11562500000000016"/>
                  <c:y val="6.6842105263157758E-2"/>
                </c:manualLayout>
              </c:layout>
              <c:tx>
                <c:rich>
                  <a:bodyPr/>
                  <a:lstStyle/>
                  <a:p>
                    <a:r>
                      <a:rPr lang="nn-NO" altLang="ja-JP" sz="1200" dirty="0"/>
                      <a:t>FTL++-like</a:t>
                    </a:r>
                    <a:r>
                      <a:rPr lang="nn-NO" altLang="ja-JP" sz="1200" baseline="0" dirty="0"/>
                      <a:t> θ update [0.2%]</a:t>
                    </a:r>
                    <a:endParaRPr lang="nn-NO" altLang="ja-JP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535-4676-93DA-04D6E572827F}"/>
                </c:ext>
              </c:extLst>
            </c:dLbl>
            <c:dLbl>
              <c:idx val="26"/>
              <c:layout>
                <c:manualLayout>
                  <c:x val="-0.12135416666666667"/>
                  <c:y val="3.89912280701754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200" dirty="0"/>
                      <a:t>Dynamic</a:t>
                    </a:r>
                    <a:r>
                      <a:rPr lang="en-US" altLang="ja-JP" sz="1200" baseline="0" dirty="0"/>
                      <a:t> allocation throttling [0.5%]</a:t>
                    </a:r>
                    <a:endParaRPr lang="en-US" altLang="ja-JP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21874999999999"/>
                      <c:h val="5.265672514619883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A-6535-4676-93DA-04D6E572827F}"/>
                </c:ext>
              </c:extLst>
            </c:dLbl>
            <c:dLbl>
              <c:idx val="36"/>
              <c:layout>
                <c:manualLayout>
                  <c:x val="-3.0208333333333334E-2"/>
                  <c:y val="-0.11140350877192989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200" dirty="0"/>
                      <a:t>Bias</a:t>
                    </a:r>
                    <a:r>
                      <a:rPr lang="en-US" altLang="ja-JP" sz="1200" baseline="0" dirty="0"/>
                      <a:t> tune [0.2%]</a:t>
                    </a:r>
                    <a:endParaRPr lang="en-US" altLang="ja-JP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535-4676-93DA-04D6E572827F}"/>
                </c:ext>
              </c:extLst>
            </c:dLbl>
            <c:dLbl>
              <c:idx val="40"/>
              <c:layout>
                <c:manualLayout>
                  <c:x val="-0.12812500000000016"/>
                  <c:y val="2.5994152046783625E-2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sz="1200" dirty="0"/>
                      <a:t>IMLI</a:t>
                    </a:r>
                    <a:r>
                      <a:rPr lang="en-US" altLang="ja-JP" sz="1200" baseline="0" dirty="0"/>
                      <a:t> weighting [1.2%]</a:t>
                    </a:r>
                    <a:endParaRPr lang="en-US" altLang="ja-JP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535-4676-93DA-04D6E572827F}"/>
                </c:ext>
              </c:extLst>
            </c:dLbl>
            <c:dLbl>
              <c:idx val="50"/>
              <c:layout>
                <c:manualLayout>
                  <c:x val="-0.2072915846456693"/>
                  <c:y val="1.48539473684210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ja-JP" sz="1200" dirty="0"/>
                      <a:t>Novel</a:t>
                    </a:r>
                    <a:r>
                      <a:rPr lang="en-US" altLang="ja-JP" sz="1200" baseline="0" dirty="0"/>
                      <a:t> history length selection [0.2%] + </a:t>
                    </a:r>
                    <a:r>
                      <a:rPr lang="en-US" altLang="ja-JP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Call-stack history [0.4%]</a:t>
                    </a:r>
                    <a:br>
                      <a:rPr lang="en-US" altLang="ja-JP" sz="1200" b="0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</a:br>
                    <a:endParaRPr lang="en-US" altLang="ja-JP" sz="12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19939304461942"/>
                      <c:h val="5.63701754385964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6535-4676-93DA-04D6E572827F}"/>
                </c:ext>
              </c:extLst>
            </c:dLbl>
            <c:dLbl>
              <c:idx val="5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3415624999999998"/>
                      <c:h val="4.89432748538011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535-4676-93DA-04D6E57282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Sheet1!$J$2:$J$59</c:f>
              <c:numCache>
                <c:formatCode>General</c:formatCode>
                <c:ptCount val="58"/>
                <c:pt idx="0">
                  <c:v>45779.979201388895</c:v>
                </c:pt>
                <c:pt idx="1">
                  <c:v>45779.979201388895</c:v>
                </c:pt>
                <c:pt idx="2">
                  <c:v>45778.555277777778</c:v>
                </c:pt>
                <c:pt idx="3">
                  <c:v>45778.555277777778</c:v>
                </c:pt>
                <c:pt idx="4">
                  <c:v>45778.555277777778</c:v>
                </c:pt>
                <c:pt idx="5">
                  <c:v>45778.555277777778</c:v>
                </c:pt>
                <c:pt idx="6">
                  <c:v>45778.115902777783</c:v>
                </c:pt>
                <c:pt idx="7">
                  <c:v>45778.115902777783</c:v>
                </c:pt>
                <c:pt idx="8">
                  <c:v>45778.115902777783</c:v>
                </c:pt>
                <c:pt idx="9">
                  <c:v>45778.115902777783</c:v>
                </c:pt>
                <c:pt idx="10">
                  <c:v>45778.130613425928</c:v>
                </c:pt>
                <c:pt idx="11">
                  <c:v>45778.130613425928</c:v>
                </c:pt>
                <c:pt idx="12">
                  <c:v>45778.087407407409</c:v>
                </c:pt>
                <c:pt idx="13">
                  <c:v>45778.087407407409</c:v>
                </c:pt>
                <c:pt idx="14">
                  <c:v>45778.004490740743</c:v>
                </c:pt>
                <c:pt idx="15">
                  <c:v>45778.004490740743</c:v>
                </c:pt>
                <c:pt idx="16">
                  <c:v>45777.965000000004</c:v>
                </c:pt>
                <c:pt idx="17">
                  <c:v>45777.965000000004</c:v>
                </c:pt>
                <c:pt idx="18">
                  <c:v>45777.301666666666</c:v>
                </c:pt>
                <c:pt idx="19">
                  <c:v>45777.301666666666</c:v>
                </c:pt>
                <c:pt idx="20">
                  <c:v>45776.828877314816</c:v>
                </c:pt>
                <c:pt idx="21">
                  <c:v>45776.828877314816</c:v>
                </c:pt>
                <c:pt idx="22">
                  <c:v>45775.262824074074</c:v>
                </c:pt>
                <c:pt idx="23">
                  <c:v>45775.262824074074</c:v>
                </c:pt>
                <c:pt idx="24">
                  <c:v>45774.691018518519</c:v>
                </c:pt>
                <c:pt idx="25">
                  <c:v>45774.691018518519</c:v>
                </c:pt>
                <c:pt idx="26">
                  <c:v>45773.607337962967</c:v>
                </c:pt>
                <c:pt idx="27">
                  <c:v>45773.607337962967</c:v>
                </c:pt>
                <c:pt idx="28">
                  <c:v>45773.540254629632</c:v>
                </c:pt>
                <c:pt idx="29">
                  <c:v>45773.540254629632</c:v>
                </c:pt>
                <c:pt idx="30">
                  <c:v>45773.540138888893</c:v>
                </c:pt>
                <c:pt idx="31">
                  <c:v>45773.540138888893</c:v>
                </c:pt>
                <c:pt idx="32">
                  <c:v>45773.535000000003</c:v>
                </c:pt>
                <c:pt idx="33">
                  <c:v>45773.535000000003</c:v>
                </c:pt>
                <c:pt idx="34">
                  <c:v>45773.195428240746</c:v>
                </c:pt>
                <c:pt idx="35">
                  <c:v>45773.195428240746</c:v>
                </c:pt>
                <c:pt idx="36">
                  <c:v>45772.529062500005</c:v>
                </c:pt>
                <c:pt idx="37">
                  <c:v>45772.529062500005</c:v>
                </c:pt>
                <c:pt idx="38">
                  <c:v>45772.171886574077</c:v>
                </c:pt>
                <c:pt idx="39">
                  <c:v>45772.171886574077</c:v>
                </c:pt>
                <c:pt idx="40">
                  <c:v>45771.30200231482</c:v>
                </c:pt>
                <c:pt idx="41">
                  <c:v>45771.30200231482</c:v>
                </c:pt>
                <c:pt idx="42">
                  <c:v>45771.297013888892</c:v>
                </c:pt>
                <c:pt idx="43">
                  <c:v>45771.297013888892</c:v>
                </c:pt>
                <c:pt idx="44">
                  <c:v>45771.143935185188</c:v>
                </c:pt>
                <c:pt idx="45">
                  <c:v>45771.143935185188</c:v>
                </c:pt>
                <c:pt idx="46">
                  <c:v>45771.07303240741</c:v>
                </c:pt>
                <c:pt idx="47">
                  <c:v>45771.07303240741</c:v>
                </c:pt>
                <c:pt idx="48">
                  <c:v>45765.689837962964</c:v>
                </c:pt>
                <c:pt idx="49">
                  <c:v>45765.689837962964</c:v>
                </c:pt>
                <c:pt idx="50">
                  <c:v>45765.164004629631</c:v>
                </c:pt>
                <c:pt idx="51">
                  <c:v>45765.164004629631</c:v>
                </c:pt>
                <c:pt idx="52">
                  <c:v>45764.928425925929</c:v>
                </c:pt>
                <c:pt idx="53">
                  <c:v>45764.928425925929</c:v>
                </c:pt>
                <c:pt idx="54">
                  <c:v>45764.001539351855</c:v>
                </c:pt>
                <c:pt idx="55">
                  <c:v>45764.001539351855</c:v>
                </c:pt>
                <c:pt idx="56">
                  <c:v>45763.689074074078</c:v>
                </c:pt>
                <c:pt idx="57">
                  <c:v>45763.689074074078</c:v>
                </c:pt>
              </c:numCache>
            </c:numRef>
          </c:xVal>
          <c:yVal>
            <c:numRef>
              <c:f>Sheet1!$K$2:$K$59</c:f>
              <c:numCache>
                <c:formatCode>General</c:formatCode>
                <c:ptCount val="58"/>
                <c:pt idx="0">
                  <c:v>2.9531999999999998</c:v>
                </c:pt>
                <c:pt idx="1">
                  <c:v>2.9544999999999999</c:v>
                </c:pt>
                <c:pt idx="2">
                  <c:v>2.9544999999999999</c:v>
                </c:pt>
                <c:pt idx="3">
                  <c:v>2.9662000000000002</c:v>
                </c:pt>
                <c:pt idx="4">
                  <c:v>2.9662000000000002</c:v>
                </c:pt>
                <c:pt idx="5">
                  <c:v>2.9662000000000002</c:v>
                </c:pt>
                <c:pt idx="6">
                  <c:v>2.9662000000000002</c:v>
                </c:pt>
                <c:pt idx="7">
                  <c:v>2.972</c:v>
                </c:pt>
                <c:pt idx="8">
                  <c:v>2.972</c:v>
                </c:pt>
                <c:pt idx="9">
                  <c:v>2.972</c:v>
                </c:pt>
                <c:pt idx="10">
                  <c:v>2.972</c:v>
                </c:pt>
                <c:pt idx="11">
                  <c:v>2.972</c:v>
                </c:pt>
                <c:pt idx="12">
                  <c:v>2.972</c:v>
                </c:pt>
                <c:pt idx="13">
                  <c:v>2.9738000000000002</c:v>
                </c:pt>
                <c:pt idx="14">
                  <c:v>2.9738000000000002</c:v>
                </c:pt>
                <c:pt idx="15">
                  <c:v>2.9769000000000001</c:v>
                </c:pt>
                <c:pt idx="16">
                  <c:v>2.9769000000000001</c:v>
                </c:pt>
                <c:pt idx="17">
                  <c:v>2.9895999999999998</c:v>
                </c:pt>
                <c:pt idx="18">
                  <c:v>2.9895999999999998</c:v>
                </c:pt>
                <c:pt idx="19">
                  <c:v>3.0049999999999999</c:v>
                </c:pt>
                <c:pt idx="20">
                  <c:v>3.0049999999999999</c:v>
                </c:pt>
                <c:pt idx="21">
                  <c:v>3.0449999999999999</c:v>
                </c:pt>
                <c:pt idx="22">
                  <c:v>3.0449999999999999</c:v>
                </c:pt>
                <c:pt idx="23">
                  <c:v>3.0459999999999998</c:v>
                </c:pt>
                <c:pt idx="24">
                  <c:v>3.0459999999999998</c:v>
                </c:pt>
                <c:pt idx="25">
                  <c:v>3.052</c:v>
                </c:pt>
                <c:pt idx="26">
                  <c:v>3.052</c:v>
                </c:pt>
                <c:pt idx="27">
                  <c:v>3.052</c:v>
                </c:pt>
                <c:pt idx="28">
                  <c:v>3.052</c:v>
                </c:pt>
                <c:pt idx="29">
                  <c:v>3.0529999999999999</c:v>
                </c:pt>
                <c:pt idx="30">
                  <c:v>3.0529999999999999</c:v>
                </c:pt>
                <c:pt idx="31">
                  <c:v>3.0590000000000002</c:v>
                </c:pt>
                <c:pt idx="32">
                  <c:v>3.0590000000000002</c:v>
                </c:pt>
                <c:pt idx="33">
                  <c:v>3.0649999999999999</c:v>
                </c:pt>
                <c:pt idx="34">
                  <c:v>3.0649999999999999</c:v>
                </c:pt>
                <c:pt idx="35">
                  <c:v>3.0670000000000002</c:v>
                </c:pt>
                <c:pt idx="36">
                  <c:v>3.0670000000000002</c:v>
                </c:pt>
                <c:pt idx="37">
                  <c:v>3.069</c:v>
                </c:pt>
                <c:pt idx="38">
                  <c:v>3.069</c:v>
                </c:pt>
                <c:pt idx="39">
                  <c:v>3.0720000000000001</c:v>
                </c:pt>
                <c:pt idx="40">
                  <c:v>3.0720000000000001</c:v>
                </c:pt>
                <c:pt idx="41">
                  <c:v>3.073</c:v>
                </c:pt>
                <c:pt idx="42">
                  <c:v>3.073</c:v>
                </c:pt>
                <c:pt idx="43">
                  <c:v>3.0750000000000002</c:v>
                </c:pt>
                <c:pt idx="44">
                  <c:v>3.0750000000000002</c:v>
                </c:pt>
                <c:pt idx="45">
                  <c:v>3.0830000000000002</c:v>
                </c:pt>
                <c:pt idx="46">
                  <c:v>3.0830000000000002</c:v>
                </c:pt>
                <c:pt idx="47">
                  <c:v>3.0910000000000002</c:v>
                </c:pt>
                <c:pt idx="48">
                  <c:v>3.0910000000000002</c:v>
                </c:pt>
                <c:pt idx="49">
                  <c:v>3.0920000000000001</c:v>
                </c:pt>
                <c:pt idx="50">
                  <c:v>3.0920000000000001</c:v>
                </c:pt>
                <c:pt idx="51">
                  <c:v>3.0990000000000002</c:v>
                </c:pt>
                <c:pt idx="52">
                  <c:v>3.0990000000000002</c:v>
                </c:pt>
                <c:pt idx="53">
                  <c:v>3.105</c:v>
                </c:pt>
                <c:pt idx="54">
                  <c:v>3.105</c:v>
                </c:pt>
                <c:pt idx="55">
                  <c:v>3.1080000000000001</c:v>
                </c:pt>
                <c:pt idx="56">
                  <c:v>3.1080000000000001</c:v>
                </c:pt>
                <c:pt idx="57">
                  <c:v>3.1150000000000002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35-4676-93DA-04D6E5728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784848"/>
        <c:axId val="447779568"/>
      </c:scatterChar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Commit Counts</c:v>
                </c:pt>
              </c:strCache>
            </c:strRef>
          </c:tx>
          <c:spPr>
            <a:ln w="952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Sheet1!$A$2:$A$540</c:f>
              <c:numCache>
                <c:formatCode>General</c:formatCode>
                <c:ptCount val="539"/>
                <c:pt idx="0">
                  <c:v>45696.602442129632</c:v>
                </c:pt>
                <c:pt idx="1">
                  <c:v>45696.603460648148</c:v>
                </c:pt>
                <c:pt idx="2">
                  <c:v>45696.6250462963</c:v>
                </c:pt>
                <c:pt idx="3">
                  <c:v>45704.123402777783</c:v>
                </c:pt>
                <c:pt idx="4">
                  <c:v>45704.135081018518</c:v>
                </c:pt>
                <c:pt idx="5">
                  <c:v>45704.136030092595</c:v>
                </c:pt>
                <c:pt idx="6">
                  <c:v>45704.147604166668</c:v>
                </c:pt>
                <c:pt idx="7">
                  <c:v>45704.158310185187</c:v>
                </c:pt>
                <c:pt idx="8">
                  <c:v>45705.977025462962</c:v>
                </c:pt>
                <c:pt idx="9">
                  <c:v>45705.981180555558</c:v>
                </c:pt>
                <c:pt idx="10">
                  <c:v>45705.985810185186</c:v>
                </c:pt>
                <c:pt idx="11">
                  <c:v>45705.986226851855</c:v>
                </c:pt>
                <c:pt idx="12">
                  <c:v>45705.986712962964</c:v>
                </c:pt>
                <c:pt idx="13">
                  <c:v>45706.093842592592</c:v>
                </c:pt>
                <c:pt idx="14">
                  <c:v>45706.159270833334</c:v>
                </c:pt>
                <c:pt idx="15">
                  <c:v>45706.202268518522</c:v>
                </c:pt>
                <c:pt idx="16">
                  <c:v>45706.270289351851</c:v>
                </c:pt>
                <c:pt idx="17">
                  <c:v>45706.270729166667</c:v>
                </c:pt>
                <c:pt idx="18">
                  <c:v>45706.304270833338</c:v>
                </c:pt>
                <c:pt idx="19">
                  <c:v>45706.499305555561</c:v>
                </c:pt>
                <c:pt idx="20">
                  <c:v>45706.924976851857</c:v>
                </c:pt>
                <c:pt idx="21">
                  <c:v>45706.925057870372</c:v>
                </c:pt>
                <c:pt idx="22">
                  <c:v>45707.015567129631</c:v>
                </c:pt>
                <c:pt idx="23">
                  <c:v>45707.029398148152</c:v>
                </c:pt>
                <c:pt idx="24">
                  <c:v>45707.030115740745</c:v>
                </c:pt>
                <c:pt idx="25">
                  <c:v>45707.035682870373</c:v>
                </c:pt>
                <c:pt idx="26">
                  <c:v>45707.049502314818</c:v>
                </c:pt>
                <c:pt idx="27">
                  <c:v>45707.063946759263</c:v>
                </c:pt>
                <c:pt idx="28">
                  <c:v>45707.07475694445</c:v>
                </c:pt>
                <c:pt idx="29">
                  <c:v>45707.075104166666</c:v>
                </c:pt>
                <c:pt idx="30">
                  <c:v>45707.07885416667</c:v>
                </c:pt>
                <c:pt idx="31">
                  <c:v>45707.093136574076</c:v>
                </c:pt>
                <c:pt idx="32">
                  <c:v>45707.123414351852</c:v>
                </c:pt>
                <c:pt idx="33">
                  <c:v>45707.125</c:v>
                </c:pt>
                <c:pt idx="34">
                  <c:v>45707.290150462963</c:v>
                </c:pt>
                <c:pt idx="35">
                  <c:v>45707.313576388893</c:v>
                </c:pt>
                <c:pt idx="36">
                  <c:v>45707.317407407412</c:v>
                </c:pt>
                <c:pt idx="37">
                  <c:v>45707.34038194445</c:v>
                </c:pt>
                <c:pt idx="38">
                  <c:v>45707.381793981483</c:v>
                </c:pt>
                <c:pt idx="39">
                  <c:v>45707.448611111111</c:v>
                </c:pt>
                <c:pt idx="40">
                  <c:v>45707.455393518518</c:v>
                </c:pt>
                <c:pt idx="41">
                  <c:v>45707.468321759261</c:v>
                </c:pt>
                <c:pt idx="42">
                  <c:v>45707.474594907413</c:v>
                </c:pt>
                <c:pt idx="43">
                  <c:v>45707.594305555554</c:v>
                </c:pt>
                <c:pt idx="44">
                  <c:v>45707.885833333334</c:v>
                </c:pt>
                <c:pt idx="45">
                  <c:v>45707.937025462968</c:v>
                </c:pt>
                <c:pt idx="46">
                  <c:v>45707.937164351853</c:v>
                </c:pt>
                <c:pt idx="47">
                  <c:v>45707.938055555554</c:v>
                </c:pt>
                <c:pt idx="48">
                  <c:v>45707.985960648148</c:v>
                </c:pt>
                <c:pt idx="49">
                  <c:v>45708.031446759262</c:v>
                </c:pt>
                <c:pt idx="50">
                  <c:v>45708.047025462962</c:v>
                </c:pt>
                <c:pt idx="51">
                  <c:v>45708.047442129631</c:v>
                </c:pt>
                <c:pt idx="52">
                  <c:v>45708.048159722224</c:v>
                </c:pt>
                <c:pt idx="53">
                  <c:v>45708.051423611112</c:v>
                </c:pt>
                <c:pt idx="54">
                  <c:v>45708.052361111113</c:v>
                </c:pt>
                <c:pt idx="55">
                  <c:v>45708.095416666671</c:v>
                </c:pt>
                <c:pt idx="56">
                  <c:v>45708.103414351855</c:v>
                </c:pt>
                <c:pt idx="57">
                  <c:v>45708.202152777783</c:v>
                </c:pt>
                <c:pt idx="58">
                  <c:v>45708.235555555555</c:v>
                </c:pt>
                <c:pt idx="59">
                  <c:v>45708.23950231482</c:v>
                </c:pt>
                <c:pt idx="60">
                  <c:v>45708.283449074079</c:v>
                </c:pt>
                <c:pt idx="61">
                  <c:v>45708.29277777778</c:v>
                </c:pt>
                <c:pt idx="62">
                  <c:v>45708.296122685191</c:v>
                </c:pt>
                <c:pt idx="63">
                  <c:v>45708.30131944445</c:v>
                </c:pt>
                <c:pt idx="64">
                  <c:v>45708.301585648151</c:v>
                </c:pt>
                <c:pt idx="65">
                  <c:v>45708.312905092593</c:v>
                </c:pt>
                <c:pt idx="66">
                  <c:v>45708.313645833339</c:v>
                </c:pt>
                <c:pt idx="67">
                  <c:v>45708.319930555561</c:v>
                </c:pt>
                <c:pt idx="68">
                  <c:v>45708.3206712963</c:v>
                </c:pt>
                <c:pt idx="69">
                  <c:v>45708.320810185185</c:v>
                </c:pt>
                <c:pt idx="70">
                  <c:v>45708.321516203709</c:v>
                </c:pt>
                <c:pt idx="71">
                  <c:v>45708.428252314814</c:v>
                </c:pt>
                <c:pt idx="72">
                  <c:v>45708.451539351852</c:v>
                </c:pt>
                <c:pt idx="73">
                  <c:v>45708.490694444445</c:v>
                </c:pt>
                <c:pt idx="74">
                  <c:v>45709.281168981484</c:v>
                </c:pt>
                <c:pt idx="75">
                  <c:v>45709.338275462964</c:v>
                </c:pt>
                <c:pt idx="76">
                  <c:v>45709.343784722223</c:v>
                </c:pt>
                <c:pt idx="77">
                  <c:v>45709.458483796298</c:v>
                </c:pt>
                <c:pt idx="78">
                  <c:v>45709.535590277781</c:v>
                </c:pt>
                <c:pt idx="79">
                  <c:v>45709.539965277778</c:v>
                </c:pt>
                <c:pt idx="80">
                  <c:v>45709.540381944447</c:v>
                </c:pt>
                <c:pt idx="81">
                  <c:v>45709.547395833339</c:v>
                </c:pt>
                <c:pt idx="82">
                  <c:v>45709.607094907413</c:v>
                </c:pt>
                <c:pt idx="83">
                  <c:v>45709.608611111114</c:v>
                </c:pt>
                <c:pt idx="84">
                  <c:v>45710.092569444445</c:v>
                </c:pt>
                <c:pt idx="85">
                  <c:v>45710.137754629635</c:v>
                </c:pt>
                <c:pt idx="86">
                  <c:v>45710.146504629629</c:v>
                </c:pt>
                <c:pt idx="87">
                  <c:v>45710.187928240746</c:v>
                </c:pt>
                <c:pt idx="88">
                  <c:v>45710.189085648148</c:v>
                </c:pt>
                <c:pt idx="89">
                  <c:v>45710.19090277778</c:v>
                </c:pt>
                <c:pt idx="90">
                  <c:v>45710.404745370375</c:v>
                </c:pt>
                <c:pt idx="91">
                  <c:v>45710.490081018521</c:v>
                </c:pt>
                <c:pt idx="92">
                  <c:v>45710.503067129634</c:v>
                </c:pt>
                <c:pt idx="93">
                  <c:v>45710.519861111112</c:v>
                </c:pt>
                <c:pt idx="94">
                  <c:v>45710.533738425926</c:v>
                </c:pt>
                <c:pt idx="95">
                  <c:v>45710.564768518518</c:v>
                </c:pt>
                <c:pt idx="96">
                  <c:v>45711.292233796295</c:v>
                </c:pt>
                <c:pt idx="97">
                  <c:v>45711.356354166666</c:v>
                </c:pt>
                <c:pt idx="98">
                  <c:v>45711.360011574077</c:v>
                </c:pt>
                <c:pt idx="99">
                  <c:v>45711.360173611116</c:v>
                </c:pt>
                <c:pt idx="100">
                  <c:v>45711.365092592598</c:v>
                </c:pt>
                <c:pt idx="101">
                  <c:v>45711.38548611111</c:v>
                </c:pt>
                <c:pt idx="102">
                  <c:v>45711.389594907407</c:v>
                </c:pt>
                <c:pt idx="103">
                  <c:v>45711.434872685189</c:v>
                </c:pt>
                <c:pt idx="104">
                  <c:v>45711.44494212963</c:v>
                </c:pt>
                <c:pt idx="105">
                  <c:v>45711.445219907408</c:v>
                </c:pt>
                <c:pt idx="106">
                  <c:v>45711.448969907411</c:v>
                </c:pt>
                <c:pt idx="107">
                  <c:v>45711.523101851853</c:v>
                </c:pt>
                <c:pt idx="108">
                  <c:v>45711.58929398148</c:v>
                </c:pt>
                <c:pt idx="109">
                  <c:v>45711.980324074073</c:v>
                </c:pt>
                <c:pt idx="110">
                  <c:v>45711.98064814815</c:v>
                </c:pt>
                <c:pt idx="111">
                  <c:v>45712.013900462967</c:v>
                </c:pt>
                <c:pt idx="112">
                  <c:v>45712.018796296295</c:v>
                </c:pt>
                <c:pt idx="113">
                  <c:v>45712.064502314817</c:v>
                </c:pt>
                <c:pt idx="114">
                  <c:v>45712.070775462962</c:v>
                </c:pt>
                <c:pt idx="115">
                  <c:v>45712.078379629631</c:v>
                </c:pt>
                <c:pt idx="116">
                  <c:v>45712.094571759262</c:v>
                </c:pt>
                <c:pt idx="117">
                  <c:v>45712.232476851852</c:v>
                </c:pt>
                <c:pt idx="118">
                  <c:v>45712.315324074079</c:v>
                </c:pt>
                <c:pt idx="119">
                  <c:v>45712.536087962966</c:v>
                </c:pt>
                <c:pt idx="120">
                  <c:v>45712.556574074079</c:v>
                </c:pt>
                <c:pt idx="121">
                  <c:v>45712.569606481484</c:v>
                </c:pt>
                <c:pt idx="122">
                  <c:v>45712.692337962966</c:v>
                </c:pt>
                <c:pt idx="123">
                  <c:v>45713.303032407413</c:v>
                </c:pt>
                <c:pt idx="124">
                  <c:v>45713.526666666672</c:v>
                </c:pt>
                <c:pt idx="125">
                  <c:v>45713.622928240744</c:v>
                </c:pt>
                <c:pt idx="126">
                  <c:v>45713.917928240742</c:v>
                </c:pt>
                <c:pt idx="127">
                  <c:v>45713.918252314819</c:v>
                </c:pt>
                <c:pt idx="128">
                  <c:v>45714.006585648152</c:v>
                </c:pt>
                <c:pt idx="129">
                  <c:v>45714.058194444449</c:v>
                </c:pt>
                <c:pt idx="130">
                  <c:v>45714.129467592596</c:v>
                </c:pt>
                <c:pt idx="131">
                  <c:v>45714.166631944448</c:v>
                </c:pt>
                <c:pt idx="132">
                  <c:v>45714.181793981486</c:v>
                </c:pt>
                <c:pt idx="133">
                  <c:v>45714.38149305556</c:v>
                </c:pt>
                <c:pt idx="134">
                  <c:v>45714.937939814816</c:v>
                </c:pt>
                <c:pt idx="135">
                  <c:v>45714.999444444446</c:v>
                </c:pt>
                <c:pt idx="136">
                  <c:v>45715.003912037042</c:v>
                </c:pt>
                <c:pt idx="137">
                  <c:v>45715.078055555561</c:v>
                </c:pt>
                <c:pt idx="138">
                  <c:v>45715.087094907409</c:v>
                </c:pt>
                <c:pt idx="139">
                  <c:v>45715.106712962966</c:v>
                </c:pt>
                <c:pt idx="140">
                  <c:v>45715.133738425931</c:v>
                </c:pt>
                <c:pt idx="141">
                  <c:v>45715.514247685191</c:v>
                </c:pt>
                <c:pt idx="142">
                  <c:v>45715.523391203707</c:v>
                </c:pt>
                <c:pt idx="143">
                  <c:v>45715.52688657408</c:v>
                </c:pt>
                <c:pt idx="144">
                  <c:v>45715.530208333337</c:v>
                </c:pt>
                <c:pt idx="145">
                  <c:v>45715.932673611111</c:v>
                </c:pt>
                <c:pt idx="146">
                  <c:v>45716.466990740744</c:v>
                </c:pt>
                <c:pt idx="147">
                  <c:v>45716.477361111116</c:v>
                </c:pt>
                <c:pt idx="148">
                  <c:v>45716.533148148148</c:v>
                </c:pt>
                <c:pt idx="149">
                  <c:v>45717.326354166667</c:v>
                </c:pt>
                <c:pt idx="150">
                  <c:v>45717.38349537037</c:v>
                </c:pt>
                <c:pt idx="151">
                  <c:v>45717.39162037037</c:v>
                </c:pt>
                <c:pt idx="152">
                  <c:v>45717.40493055556</c:v>
                </c:pt>
                <c:pt idx="153">
                  <c:v>45717.413298611114</c:v>
                </c:pt>
                <c:pt idx="154">
                  <c:v>45717.414004629631</c:v>
                </c:pt>
                <c:pt idx="155">
                  <c:v>45717.43136574074</c:v>
                </c:pt>
                <c:pt idx="156">
                  <c:v>45717.432418981487</c:v>
                </c:pt>
                <c:pt idx="157">
                  <c:v>45717.433553240742</c:v>
                </c:pt>
                <c:pt idx="158">
                  <c:v>45717.52008101852</c:v>
                </c:pt>
                <c:pt idx="159">
                  <c:v>45719.19494212963</c:v>
                </c:pt>
                <c:pt idx="160">
                  <c:v>45719.458425925928</c:v>
                </c:pt>
                <c:pt idx="161">
                  <c:v>45719.597893518519</c:v>
                </c:pt>
                <c:pt idx="162">
                  <c:v>45719.598796296297</c:v>
                </c:pt>
                <c:pt idx="163">
                  <c:v>45719.767800925925</c:v>
                </c:pt>
                <c:pt idx="164">
                  <c:v>45719.959918981483</c:v>
                </c:pt>
                <c:pt idx="165">
                  <c:v>45720.181805555556</c:v>
                </c:pt>
                <c:pt idx="166">
                  <c:v>45720.339224537041</c:v>
                </c:pt>
                <c:pt idx="167">
                  <c:v>45721.173541666671</c:v>
                </c:pt>
                <c:pt idx="168">
                  <c:v>45721.233634259261</c:v>
                </c:pt>
                <c:pt idx="169">
                  <c:v>45721.439108796301</c:v>
                </c:pt>
                <c:pt idx="170">
                  <c:v>45721.444918981484</c:v>
                </c:pt>
                <c:pt idx="171">
                  <c:v>45722.061099537037</c:v>
                </c:pt>
                <c:pt idx="172">
                  <c:v>45722.369062500002</c:v>
                </c:pt>
                <c:pt idx="173">
                  <c:v>45722.464224537041</c:v>
                </c:pt>
                <c:pt idx="174">
                  <c:v>45723.284062500003</c:v>
                </c:pt>
                <c:pt idx="175">
                  <c:v>45723.304166666669</c:v>
                </c:pt>
                <c:pt idx="176">
                  <c:v>45724.292037037041</c:v>
                </c:pt>
                <c:pt idx="177">
                  <c:v>45724.326099537036</c:v>
                </c:pt>
                <c:pt idx="178">
                  <c:v>45724.329907407409</c:v>
                </c:pt>
                <c:pt idx="179">
                  <c:v>45724.332858796297</c:v>
                </c:pt>
                <c:pt idx="180">
                  <c:v>45724.336319444446</c:v>
                </c:pt>
                <c:pt idx="181">
                  <c:v>45724.344537037039</c:v>
                </c:pt>
                <c:pt idx="182">
                  <c:v>45726.519618055558</c:v>
                </c:pt>
                <c:pt idx="183">
                  <c:v>45726.906122685185</c:v>
                </c:pt>
                <c:pt idx="184">
                  <c:v>45727.443182870375</c:v>
                </c:pt>
                <c:pt idx="185">
                  <c:v>45727.53</c:v>
                </c:pt>
                <c:pt idx="186">
                  <c:v>45727.534895833334</c:v>
                </c:pt>
                <c:pt idx="187">
                  <c:v>45727.54451388889</c:v>
                </c:pt>
                <c:pt idx="188">
                  <c:v>45727.551805555559</c:v>
                </c:pt>
                <c:pt idx="189">
                  <c:v>45727.561053240745</c:v>
                </c:pt>
                <c:pt idx="190">
                  <c:v>45727.563206018523</c:v>
                </c:pt>
                <c:pt idx="191">
                  <c:v>45731.15493055556</c:v>
                </c:pt>
                <c:pt idx="192">
                  <c:v>45731.95349537037</c:v>
                </c:pt>
                <c:pt idx="193">
                  <c:v>45732.058750000004</c:v>
                </c:pt>
                <c:pt idx="194">
                  <c:v>45732.45789351852</c:v>
                </c:pt>
                <c:pt idx="195">
                  <c:v>45733.463854166672</c:v>
                </c:pt>
                <c:pt idx="196">
                  <c:v>45733.494814814818</c:v>
                </c:pt>
                <c:pt idx="197">
                  <c:v>45735.15152777778</c:v>
                </c:pt>
                <c:pt idx="198">
                  <c:v>45735.177430555559</c:v>
                </c:pt>
                <c:pt idx="199">
                  <c:v>45736.286226851851</c:v>
                </c:pt>
                <c:pt idx="200">
                  <c:v>45736.307835648149</c:v>
                </c:pt>
                <c:pt idx="201">
                  <c:v>45736.317141203705</c:v>
                </c:pt>
                <c:pt idx="202">
                  <c:v>45736.338946759264</c:v>
                </c:pt>
                <c:pt idx="203">
                  <c:v>45736.468611111115</c:v>
                </c:pt>
                <c:pt idx="204">
                  <c:v>45736.470335648148</c:v>
                </c:pt>
                <c:pt idx="205">
                  <c:v>45736.486030092594</c:v>
                </c:pt>
                <c:pt idx="206">
                  <c:v>45736.492662037039</c:v>
                </c:pt>
                <c:pt idx="207">
                  <c:v>45736.548067129632</c:v>
                </c:pt>
                <c:pt idx="208">
                  <c:v>45736.933877314819</c:v>
                </c:pt>
                <c:pt idx="209">
                  <c:v>45737.121412037042</c:v>
                </c:pt>
                <c:pt idx="210">
                  <c:v>45737.122210648151</c:v>
                </c:pt>
                <c:pt idx="211">
                  <c:v>45737.225289351853</c:v>
                </c:pt>
                <c:pt idx="212">
                  <c:v>45737.225624999999</c:v>
                </c:pt>
                <c:pt idx="213">
                  <c:v>45737.225844907407</c:v>
                </c:pt>
                <c:pt idx="214">
                  <c:v>45737.295324074075</c:v>
                </c:pt>
                <c:pt idx="215">
                  <c:v>45737.365625000006</c:v>
                </c:pt>
                <c:pt idx="216">
                  <c:v>45737.53193287037</c:v>
                </c:pt>
                <c:pt idx="217">
                  <c:v>45738.119456018518</c:v>
                </c:pt>
                <c:pt idx="218">
                  <c:v>45738.144224537042</c:v>
                </c:pt>
                <c:pt idx="219">
                  <c:v>45738.158252314817</c:v>
                </c:pt>
                <c:pt idx="220">
                  <c:v>45738.172962962963</c:v>
                </c:pt>
                <c:pt idx="221">
                  <c:v>45738.19090277778</c:v>
                </c:pt>
                <c:pt idx="222">
                  <c:v>45738.202280092592</c:v>
                </c:pt>
                <c:pt idx="223">
                  <c:v>45738.21769675926</c:v>
                </c:pt>
                <c:pt idx="224">
                  <c:v>45738.32953703704</c:v>
                </c:pt>
                <c:pt idx="225">
                  <c:v>45738.332037037042</c:v>
                </c:pt>
                <c:pt idx="226">
                  <c:v>45739.052129629636</c:v>
                </c:pt>
                <c:pt idx="227">
                  <c:v>45740.299502314818</c:v>
                </c:pt>
                <c:pt idx="228">
                  <c:v>45741.20689814815</c:v>
                </c:pt>
                <c:pt idx="229">
                  <c:v>45741.368321759262</c:v>
                </c:pt>
                <c:pt idx="230">
                  <c:v>45741.408981481487</c:v>
                </c:pt>
                <c:pt idx="231">
                  <c:v>45742.061400462968</c:v>
                </c:pt>
                <c:pt idx="232">
                  <c:v>45742.164664351854</c:v>
                </c:pt>
                <c:pt idx="233">
                  <c:v>45742.176782407412</c:v>
                </c:pt>
                <c:pt idx="234">
                  <c:v>45742.178749999999</c:v>
                </c:pt>
                <c:pt idx="235">
                  <c:v>45742.183113425926</c:v>
                </c:pt>
                <c:pt idx="236">
                  <c:v>45742.286180555559</c:v>
                </c:pt>
                <c:pt idx="237">
                  <c:v>45742.469861111116</c:v>
                </c:pt>
                <c:pt idx="238">
                  <c:v>45742.88244212963</c:v>
                </c:pt>
                <c:pt idx="239">
                  <c:v>45742.888587962967</c:v>
                </c:pt>
                <c:pt idx="240">
                  <c:v>45743.158946759264</c:v>
                </c:pt>
                <c:pt idx="241">
                  <c:v>45743.163726851853</c:v>
                </c:pt>
                <c:pt idx="242">
                  <c:v>45744.015752314815</c:v>
                </c:pt>
                <c:pt idx="243">
                  <c:v>45744.133657407408</c:v>
                </c:pt>
                <c:pt idx="244">
                  <c:v>45744.134583333333</c:v>
                </c:pt>
                <c:pt idx="245">
                  <c:v>45744.151898148149</c:v>
                </c:pt>
                <c:pt idx="246">
                  <c:v>45744.187465277777</c:v>
                </c:pt>
                <c:pt idx="247">
                  <c:v>45744.190694444449</c:v>
                </c:pt>
                <c:pt idx="248">
                  <c:v>45744.215555555558</c:v>
                </c:pt>
                <c:pt idx="249">
                  <c:v>45744.3359375</c:v>
                </c:pt>
                <c:pt idx="250">
                  <c:v>45744.468391203707</c:v>
                </c:pt>
                <c:pt idx="251">
                  <c:v>45744.511712962965</c:v>
                </c:pt>
                <c:pt idx="252">
                  <c:v>45744.514131944445</c:v>
                </c:pt>
                <c:pt idx="253">
                  <c:v>45744.969571759262</c:v>
                </c:pt>
                <c:pt idx="254">
                  <c:v>45744.993252314816</c:v>
                </c:pt>
                <c:pt idx="255">
                  <c:v>45745.218564814815</c:v>
                </c:pt>
                <c:pt idx="256">
                  <c:v>45745.218807870369</c:v>
                </c:pt>
                <c:pt idx="257">
                  <c:v>45745.220312500001</c:v>
                </c:pt>
                <c:pt idx="258">
                  <c:v>45745.243472222224</c:v>
                </c:pt>
                <c:pt idx="259">
                  <c:v>45745.245358796295</c:v>
                </c:pt>
                <c:pt idx="260">
                  <c:v>45745.315659722226</c:v>
                </c:pt>
                <c:pt idx="261">
                  <c:v>45745.316979166666</c:v>
                </c:pt>
                <c:pt idx="262">
                  <c:v>45746.348981481482</c:v>
                </c:pt>
                <c:pt idx="263">
                  <c:v>45746.92355324074</c:v>
                </c:pt>
                <c:pt idx="264">
                  <c:v>45746.924108796302</c:v>
                </c:pt>
                <c:pt idx="265">
                  <c:v>45746.929328703707</c:v>
                </c:pt>
                <c:pt idx="266">
                  <c:v>45746.931770833333</c:v>
                </c:pt>
                <c:pt idx="267">
                  <c:v>45746.943877314814</c:v>
                </c:pt>
                <c:pt idx="268">
                  <c:v>45746.949525462966</c:v>
                </c:pt>
                <c:pt idx="269">
                  <c:v>45746.958368055559</c:v>
                </c:pt>
                <c:pt idx="270">
                  <c:v>45747.050972222227</c:v>
                </c:pt>
                <c:pt idx="271">
                  <c:v>45747.051111111112</c:v>
                </c:pt>
                <c:pt idx="272">
                  <c:v>45747.071446759262</c:v>
                </c:pt>
                <c:pt idx="273">
                  <c:v>45747.189386574079</c:v>
                </c:pt>
                <c:pt idx="274">
                  <c:v>45747.420995370376</c:v>
                </c:pt>
                <c:pt idx="275">
                  <c:v>45747.446956018524</c:v>
                </c:pt>
                <c:pt idx="276">
                  <c:v>45747.448391203703</c:v>
                </c:pt>
                <c:pt idx="277">
                  <c:v>45747.451643518521</c:v>
                </c:pt>
                <c:pt idx="278">
                  <c:v>45748.152083333334</c:v>
                </c:pt>
                <c:pt idx="279">
                  <c:v>45748.152604166666</c:v>
                </c:pt>
                <c:pt idx="280">
                  <c:v>45748.173425925932</c:v>
                </c:pt>
                <c:pt idx="281">
                  <c:v>45748.173425925932</c:v>
                </c:pt>
                <c:pt idx="282">
                  <c:v>45748.291192129633</c:v>
                </c:pt>
                <c:pt idx="283">
                  <c:v>45748.291192129633</c:v>
                </c:pt>
                <c:pt idx="284">
                  <c:v>45748.31695601852</c:v>
                </c:pt>
                <c:pt idx="285">
                  <c:v>45748.31695601852</c:v>
                </c:pt>
                <c:pt idx="286">
                  <c:v>45748.317500000005</c:v>
                </c:pt>
                <c:pt idx="287">
                  <c:v>45748.330081018517</c:v>
                </c:pt>
                <c:pt idx="288">
                  <c:v>45748.340555555558</c:v>
                </c:pt>
                <c:pt idx="289">
                  <c:v>45748.350219907406</c:v>
                </c:pt>
                <c:pt idx="290">
                  <c:v>45748.352164351854</c:v>
                </c:pt>
                <c:pt idx="291">
                  <c:v>45748.35936342593</c:v>
                </c:pt>
                <c:pt idx="292">
                  <c:v>45748.36109953704</c:v>
                </c:pt>
                <c:pt idx="293">
                  <c:v>45748.365324074075</c:v>
                </c:pt>
                <c:pt idx="294">
                  <c:v>45748.371307870373</c:v>
                </c:pt>
                <c:pt idx="295">
                  <c:v>45748.374467592592</c:v>
                </c:pt>
                <c:pt idx="296">
                  <c:v>45748.37976851852</c:v>
                </c:pt>
                <c:pt idx="297">
                  <c:v>45748.390057870376</c:v>
                </c:pt>
                <c:pt idx="298">
                  <c:v>45748.409930555557</c:v>
                </c:pt>
                <c:pt idx="299">
                  <c:v>45748.510416666672</c:v>
                </c:pt>
                <c:pt idx="300">
                  <c:v>45748.573414351857</c:v>
                </c:pt>
                <c:pt idx="301">
                  <c:v>45748.645046296297</c:v>
                </c:pt>
                <c:pt idx="302">
                  <c:v>45748.65157407408</c:v>
                </c:pt>
                <c:pt idx="303">
                  <c:v>45748.660451388889</c:v>
                </c:pt>
                <c:pt idx="304">
                  <c:v>45748.717013888891</c:v>
                </c:pt>
                <c:pt idx="305">
                  <c:v>45748.757337962968</c:v>
                </c:pt>
                <c:pt idx="306">
                  <c:v>45748.809942129636</c:v>
                </c:pt>
                <c:pt idx="307">
                  <c:v>45748.852638888893</c:v>
                </c:pt>
                <c:pt idx="308">
                  <c:v>45748.939085648148</c:v>
                </c:pt>
                <c:pt idx="309">
                  <c:v>45749.000324074077</c:v>
                </c:pt>
                <c:pt idx="310">
                  <c:v>45749.001250000001</c:v>
                </c:pt>
                <c:pt idx="311">
                  <c:v>45749.001250000001</c:v>
                </c:pt>
                <c:pt idx="312">
                  <c:v>45749.042453703703</c:v>
                </c:pt>
                <c:pt idx="313">
                  <c:v>45749.049317129633</c:v>
                </c:pt>
                <c:pt idx="314">
                  <c:v>45749.049317129633</c:v>
                </c:pt>
                <c:pt idx="315">
                  <c:v>45749.062835648154</c:v>
                </c:pt>
                <c:pt idx="316">
                  <c:v>45749.126180555555</c:v>
                </c:pt>
                <c:pt idx="317">
                  <c:v>45750.068877314814</c:v>
                </c:pt>
                <c:pt idx="318">
                  <c:v>45750.179328703707</c:v>
                </c:pt>
                <c:pt idx="319">
                  <c:v>45750.179328703707</c:v>
                </c:pt>
                <c:pt idx="320">
                  <c:v>45750.1800462963</c:v>
                </c:pt>
                <c:pt idx="321">
                  <c:v>45750.1800462963</c:v>
                </c:pt>
                <c:pt idx="322">
                  <c:v>45750.191840277781</c:v>
                </c:pt>
                <c:pt idx="323">
                  <c:v>45750.191840277781</c:v>
                </c:pt>
                <c:pt idx="324">
                  <c:v>45750.242893518523</c:v>
                </c:pt>
                <c:pt idx="325">
                  <c:v>45750.247141203705</c:v>
                </c:pt>
                <c:pt idx="326">
                  <c:v>45751.930543981485</c:v>
                </c:pt>
                <c:pt idx="327">
                  <c:v>45751.931261574078</c:v>
                </c:pt>
                <c:pt idx="328">
                  <c:v>45751.970520833333</c:v>
                </c:pt>
                <c:pt idx="329">
                  <c:v>45751.986539351856</c:v>
                </c:pt>
                <c:pt idx="330">
                  <c:v>45753.046516203707</c:v>
                </c:pt>
                <c:pt idx="331">
                  <c:v>45753.537210648152</c:v>
                </c:pt>
                <c:pt idx="332">
                  <c:v>45753.538472222222</c:v>
                </c:pt>
                <c:pt idx="333">
                  <c:v>45754.088935185187</c:v>
                </c:pt>
                <c:pt idx="334">
                  <c:v>45754.408599537041</c:v>
                </c:pt>
                <c:pt idx="335">
                  <c:v>45754.534710648149</c:v>
                </c:pt>
                <c:pt idx="336">
                  <c:v>45755.171261574076</c:v>
                </c:pt>
                <c:pt idx="337">
                  <c:v>45755.195798611116</c:v>
                </c:pt>
                <c:pt idx="338">
                  <c:v>45755.285833333335</c:v>
                </c:pt>
                <c:pt idx="339">
                  <c:v>45755.740995370375</c:v>
                </c:pt>
                <c:pt idx="340">
                  <c:v>45755.786817129629</c:v>
                </c:pt>
                <c:pt idx="341">
                  <c:v>45755.789687500001</c:v>
                </c:pt>
                <c:pt idx="342">
                  <c:v>45756.67695601852</c:v>
                </c:pt>
                <c:pt idx="343">
                  <c:v>45756.96197916667</c:v>
                </c:pt>
                <c:pt idx="344">
                  <c:v>45757.27449074074</c:v>
                </c:pt>
                <c:pt idx="345">
                  <c:v>45757.27542824074</c:v>
                </c:pt>
                <c:pt idx="346">
                  <c:v>45757.323796296296</c:v>
                </c:pt>
                <c:pt idx="347">
                  <c:v>45757.345081018524</c:v>
                </c:pt>
                <c:pt idx="348">
                  <c:v>45759.06449074074</c:v>
                </c:pt>
                <c:pt idx="349">
                  <c:v>45759.064976851856</c:v>
                </c:pt>
                <c:pt idx="350">
                  <c:v>45759.065127314818</c:v>
                </c:pt>
                <c:pt idx="351">
                  <c:v>45759.124374999999</c:v>
                </c:pt>
                <c:pt idx="352">
                  <c:v>45759.275231481486</c:v>
                </c:pt>
                <c:pt idx="353">
                  <c:v>45759.276284722226</c:v>
                </c:pt>
                <c:pt idx="354">
                  <c:v>45760.930694444447</c:v>
                </c:pt>
                <c:pt idx="355">
                  <c:v>45760.932233796302</c:v>
                </c:pt>
                <c:pt idx="356">
                  <c:v>45760.990810185191</c:v>
                </c:pt>
                <c:pt idx="357">
                  <c:v>45761.878472222226</c:v>
                </c:pt>
                <c:pt idx="358">
                  <c:v>45761.880925925929</c:v>
                </c:pt>
                <c:pt idx="359">
                  <c:v>45761.890960648154</c:v>
                </c:pt>
                <c:pt idx="360">
                  <c:v>45762.123854166668</c:v>
                </c:pt>
                <c:pt idx="361">
                  <c:v>45762.123854166668</c:v>
                </c:pt>
                <c:pt idx="362">
                  <c:v>45762.362858796296</c:v>
                </c:pt>
                <c:pt idx="363">
                  <c:v>45763.047881944447</c:v>
                </c:pt>
                <c:pt idx="364">
                  <c:v>45763.689074074078</c:v>
                </c:pt>
                <c:pt idx="365">
                  <c:v>45764.001539351855</c:v>
                </c:pt>
                <c:pt idx="366">
                  <c:v>45764.001828703709</c:v>
                </c:pt>
                <c:pt idx="367">
                  <c:v>45764.043333333335</c:v>
                </c:pt>
                <c:pt idx="368">
                  <c:v>45764.170312500006</c:v>
                </c:pt>
                <c:pt idx="369">
                  <c:v>45764.18986111111</c:v>
                </c:pt>
                <c:pt idx="370">
                  <c:v>45764.202384259261</c:v>
                </c:pt>
                <c:pt idx="371">
                  <c:v>45764.928425925929</c:v>
                </c:pt>
                <c:pt idx="372">
                  <c:v>45765.164004629631</c:v>
                </c:pt>
                <c:pt idx="373">
                  <c:v>45765.312476851854</c:v>
                </c:pt>
                <c:pt idx="374">
                  <c:v>45765.332037037042</c:v>
                </c:pt>
                <c:pt idx="375">
                  <c:v>45765.349733796298</c:v>
                </c:pt>
                <c:pt idx="376">
                  <c:v>45765.375613425931</c:v>
                </c:pt>
                <c:pt idx="377">
                  <c:v>45765.389398148152</c:v>
                </c:pt>
                <c:pt idx="378">
                  <c:v>45765.460231481484</c:v>
                </c:pt>
                <c:pt idx="379">
                  <c:v>45765.498171296298</c:v>
                </c:pt>
                <c:pt idx="380">
                  <c:v>45765.546643518523</c:v>
                </c:pt>
                <c:pt idx="381">
                  <c:v>45765.689837962964</c:v>
                </c:pt>
                <c:pt idx="382">
                  <c:v>45766.175937500004</c:v>
                </c:pt>
                <c:pt idx="383">
                  <c:v>45766.193252314821</c:v>
                </c:pt>
                <c:pt idx="384">
                  <c:v>45766.201979166668</c:v>
                </c:pt>
                <c:pt idx="385">
                  <c:v>45766.341261574074</c:v>
                </c:pt>
                <c:pt idx="386">
                  <c:v>45766.729675925926</c:v>
                </c:pt>
                <c:pt idx="387">
                  <c:v>45766.949571759258</c:v>
                </c:pt>
                <c:pt idx="388">
                  <c:v>45768.963182870371</c:v>
                </c:pt>
                <c:pt idx="389">
                  <c:v>45771.028842592597</c:v>
                </c:pt>
                <c:pt idx="390">
                  <c:v>45771.02988425926</c:v>
                </c:pt>
                <c:pt idx="391">
                  <c:v>45771.032337962963</c:v>
                </c:pt>
                <c:pt idx="392">
                  <c:v>45771.044212962966</c:v>
                </c:pt>
                <c:pt idx="393">
                  <c:v>45771.047164351854</c:v>
                </c:pt>
                <c:pt idx="394">
                  <c:v>45771.069884259261</c:v>
                </c:pt>
                <c:pt idx="395">
                  <c:v>45771.07303240741</c:v>
                </c:pt>
                <c:pt idx="396">
                  <c:v>45771.083680555559</c:v>
                </c:pt>
                <c:pt idx="397">
                  <c:v>45771.129710648151</c:v>
                </c:pt>
                <c:pt idx="398">
                  <c:v>45771.13013888889</c:v>
                </c:pt>
                <c:pt idx="399">
                  <c:v>45771.143935185188</c:v>
                </c:pt>
                <c:pt idx="400">
                  <c:v>45771.144861111112</c:v>
                </c:pt>
                <c:pt idx="401">
                  <c:v>45771.297013888892</c:v>
                </c:pt>
                <c:pt idx="402">
                  <c:v>45771.30200231482</c:v>
                </c:pt>
                <c:pt idx="403">
                  <c:v>45771.86010416667</c:v>
                </c:pt>
                <c:pt idx="404">
                  <c:v>45771.954456018524</c:v>
                </c:pt>
                <c:pt idx="405">
                  <c:v>45772.171886574077</c:v>
                </c:pt>
                <c:pt idx="406">
                  <c:v>45772.192129629635</c:v>
                </c:pt>
                <c:pt idx="407">
                  <c:v>45772.194837962968</c:v>
                </c:pt>
                <c:pt idx="408">
                  <c:v>45772.197152777779</c:v>
                </c:pt>
                <c:pt idx="409">
                  <c:v>45772.447523148148</c:v>
                </c:pt>
                <c:pt idx="410">
                  <c:v>45772.46056712963</c:v>
                </c:pt>
                <c:pt idx="411">
                  <c:v>45772.529062500005</c:v>
                </c:pt>
                <c:pt idx="412">
                  <c:v>45773.195428240746</c:v>
                </c:pt>
                <c:pt idx="413">
                  <c:v>45773.530960648153</c:v>
                </c:pt>
                <c:pt idx="414">
                  <c:v>45773.535000000003</c:v>
                </c:pt>
                <c:pt idx="415">
                  <c:v>45773.540138888893</c:v>
                </c:pt>
                <c:pt idx="416">
                  <c:v>45773.540254629632</c:v>
                </c:pt>
                <c:pt idx="417">
                  <c:v>45773.544432870374</c:v>
                </c:pt>
                <c:pt idx="418">
                  <c:v>45773.546076388891</c:v>
                </c:pt>
                <c:pt idx="419">
                  <c:v>45773.607337962967</c:v>
                </c:pt>
                <c:pt idx="420">
                  <c:v>45773.60774305556</c:v>
                </c:pt>
                <c:pt idx="421">
                  <c:v>45774.526747685188</c:v>
                </c:pt>
                <c:pt idx="422">
                  <c:v>45774.527812500004</c:v>
                </c:pt>
                <c:pt idx="423">
                  <c:v>45774.671793981484</c:v>
                </c:pt>
                <c:pt idx="424">
                  <c:v>45774.691018518519</c:v>
                </c:pt>
                <c:pt idx="425">
                  <c:v>45774.691516203704</c:v>
                </c:pt>
                <c:pt idx="426">
                  <c:v>45774.910868055558</c:v>
                </c:pt>
                <c:pt idx="427">
                  <c:v>45775.150254629632</c:v>
                </c:pt>
                <c:pt idx="428">
                  <c:v>45775.153900462967</c:v>
                </c:pt>
                <c:pt idx="429">
                  <c:v>45775.240567129629</c:v>
                </c:pt>
                <c:pt idx="430">
                  <c:v>45775.257233796299</c:v>
                </c:pt>
                <c:pt idx="431">
                  <c:v>45775.258645833339</c:v>
                </c:pt>
                <c:pt idx="432">
                  <c:v>45775.25885416667</c:v>
                </c:pt>
                <c:pt idx="433">
                  <c:v>45775.262824074074</c:v>
                </c:pt>
                <c:pt idx="434">
                  <c:v>45775.274513888893</c:v>
                </c:pt>
                <c:pt idx="435">
                  <c:v>45775.277106481481</c:v>
                </c:pt>
                <c:pt idx="436">
                  <c:v>45775.286157407412</c:v>
                </c:pt>
                <c:pt idx="437">
                  <c:v>45775.315925925926</c:v>
                </c:pt>
                <c:pt idx="438">
                  <c:v>45775.894907407412</c:v>
                </c:pt>
                <c:pt idx="439">
                  <c:v>45776.03434027778</c:v>
                </c:pt>
                <c:pt idx="440">
                  <c:v>45776.063692129632</c:v>
                </c:pt>
                <c:pt idx="441">
                  <c:v>45776.181689814817</c:v>
                </c:pt>
                <c:pt idx="442">
                  <c:v>45776.316747685189</c:v>
                </c:pt>
                <c:pt idx="443">
                  <c:v>45776.316747685189</c:v>
                </c:pt>
                <c:pt idx="444">
                  <c:v>45776.333611111113</c:v>
                </c:pt>
                <c:pt idx="445">
                  <c:v>45776.333611111113</c:v>
                </c:pt>
                <c:pt idx="446">
                  <c:v>45776.828877314816</c:v>
                </c:pt>
                <c:pt idx="447">
                  <c:v>45777.006655092599</c:v>
                </c:pt>
                <c:pt idx="448">
                  <c:v>45777.007222222222</c:v>
                </c:pt>
                <c:pt idx="449">
                  <c:v>45777.103819444448</c:v>
                </c:pt>
                <c:pt idx="450">
                  <c:v>45777.103819444448</c:v>
                </c:pt>
                <c:pt idx="451">
                  <c:v>45777.106157407412</c:v>
                </c:pt>
                <c:pt idx="452">
                  <c:v>45777.106157407412</c:v>
                </c:pt>
                <c:pt idx="453">
                  <c:v>45777.109513888892</c:v>
                </c:pt>
                <c:pt idx="454">
                  <c:v>45777.109513888892</c:v>
                </c:pt>
                <c:pt idx="455">
                  <c:v>45777.113553240742</c:v>
                </c:pt>
                <c:pt idx="456">
                  <c:v>45777.113553240742</c:v>
                </c:pt>
                <c:pt idx="457">
                  <c:v>45777.120717592596</c:v>
                </c:pt>
                <c:pt idx="458">
                  <c:v>45777.120717592596</c:v>
                </c:pt>
                <c:pt idx="459">
                  <c:v>45777.123935185191</c:v>
                </c:pt>
                <c:pt idx="460">
                  <c:v>45777.123935185191</c:v>
                </c:pt>
                <c:pt idx="461">
                  <c:v>45777.124814814815</c:v>
                </c:pt>
                <c:pt idx="462">
                  <c:v>45777.124814814815</c:v>
                </c:pt>
                <c:pt idx="463">
                  <c:v>45777.132592592592</c:v>
                </c:pt>
                <c:pt idx="464">
                  <c:v>45777.132592592592</c:v>
                </c:pt>
                <c:pt idx="465">
                  <c:v>45777.228125000001</c:v>
                </c:pt>
                <c:pt idx="466">
                  <c:v>45777.228125000001</c:v>
                </c:pt>
                <c:pt idx="467">
                  <c:v>45777.232037037036</c:v>
                </c:pt>
                <c:pt idx="468">
                  <c:v>45777.232037037036</c:v>
                </c:pt>
                <c:pt idx="469">
                  <c:v>45777.301666666666</c:v>
                </c:pt>
                <c:pt idx="470">
                  <c:v>45777.315196759264</c:v>
                </c:pt>
                <c:pt idx="471">
                  <c:v>45777.417905092596</c:v>
                </c:pt>
                <c:pt idx="472">
                  <c:v>45777.965000000004</c:v>
                </c:pt>
                <c:pt idx="473">
                  <c:v>45777.965405092596</c:v>
                </c:pt>
                <c:pt idx="474">
                  <c:v>45777.965868055559</c:v>
                </c:pt>
                <c:pt idx="475">
                  <c:v>45777.974687500006</c:v>
                </c:pt>
                <c:pt idx="476">
                  <c:v>45778.004490740743</c:v>
                </c:pt>
                <c:pt idx="477">
                  <c:v>45778.058981481481</c:v>
                </c:pt>
                <c:pt idx="478">
                  <c:v>45778.073379629634</c:v>
                </c:pt>
                <c:pt idx="479">
                  <c:v>45778.087407407409</c:v>
                </c:pt>
                <c:pt idx="480">
                  <c:v>45778.115902777783</c:v>
                </c:pt>
                <c:pt idx="481">
                  <c:v>45778.121655092596</c:v>
                </c:pt>
                <c:pt idx="482">
                  <c:v>45778.130613425928</c:v>
                </c:pt>
                <c:pt idx="483">
                  <c:v>45778.420347222222</c:v>
                </c:pt>
                <c:pt idx="484">
                  <c:v>45778.421527777777</c:v>
                </c:pt>
                <c:pt idx="485">
                  <c:v>45778.422013888892</c:v>
                </c:pt>
                <c:pt idx="486">
                  <c:v>45778.422256944446</c:v>
                </c:pt>
                <c:pt idx="487">
                  <c:v>45778.452499999999</c:v>
                </c:pt>
                <c:pt idx="488">
                  <c:v>45778.456620370373</c:v>
                </c:pt>
                <c:pt idx="489">
                  <c:v>45778.458611111113</c:v>
                </c:pt>
                <c:pt idx="490">
                  <c:v>45778.458773148152</c:v>
                </c:pt>
                <c:pt idx="491">
                  <c:v>45778.555277777778</c:v>
                </c:pt>
                <c:pt idx="492">
                  <c:v>45778.61042824074</c:v>
                </c:pt>
                <c:pt idx="493">
                  <c:v>45778.613553240742</c:v>
                </c:pt>
                <c:pt idx="494">
                  <c:v>45778.614016203705</c:v>
                </c:pt>
                <c:pt idx="495">
                  <c:v>45778.615081018521</c:v>
                </c:pt>
                <c:pt idx="496">
                  <c:v>45778.615451388891</c:v>
                </c:pt>
                <c:pt idx="497">
                  <c:v>45778.616122685191</c:v>
                </c:pt>
                <c:pt idx="498">
                  <c:v>45778.616122685191</c:v>
                </c:pt>
                <c:pt idx="499">
                  <c:v>45778.616724537038</c:v>
                </c:pt>
                <c:pt idx="500">
                  <c:v>45778.616724537038</c:v>
                </c:pt>
                <c:pt idx="501">
                  <c:v>45778.617268518523</c:v>
                </c:pt>
                <c:pt idx="502">
                  <c:v>45778.617268518523</c:v>
                </c:pt>
                <c:pt idx="503">
                  <c:v>45778.61791666667</c:v>
                </c:pt>
                <c:pt idx="504">
                  <c:v>45778.618171296301</c:v>
                </c:pt>
                <c:pt idx="505">
                  <c:v>45778.618171296301</c:v>
                </c:pt>
                <c:pt idx="506">
                  <c:v>45778.619062500002</c:v>
                </c:pt>
                <c:pt idx="507">
                  <c:v>45779.590451388889</c:v>
                </c:pt>
                <c:pt idx="508">
                  <c:v>45779.642500000002</c:v>
                </c:pt>
                <c:pt idx="509">
                  <c:v>45779.643043981487</c:v>
                </c:pt>
                <c:pt idx="510">
                  <c:v>45779.6491087963</c:v>
                </c:pt>
                <c:pt idx="511">
                  <c:v>45779.753379629634</c:v>
                </c:pt>
                <c:pt idx="512">
                  <c:v>45779.754490740743</c:v>
                </c:pt>
                <c:pt idx="513">
                  <c:v>45779.75543981482</c:v>
                </c:pt>
                <c:pt idx="514">
                  <c:v>45779.755995370375</c:v>
                </c:pt>
                <c:pt idx="515">
                  <c:v>45779.758877314816</c:v>
                </c:pt>
                <c:pt idx="516">
                  <c:v>45779.763136574074</c:v>
                </c:pt>
                <c:pt idx="517">
                  <c:v>45779.805208333339</c:v>
                </c:pt>
                <c:pt idx="518">
                  <c:v>45779.900590277779</c:v>
                </c:pt>
                <c:pt idx="519">
                  <c:v>45779.911354166667</c:v>
                </c:pt>
                <c:pt idx="520">
                  <c:v>45779.912442129629</c:v>
                </c:pt>
                <c:pt idx="521">
                  <c:v>45779.922199074077</c:v>
                </c:pt>
                <c:pt idx="522">
                  <c:v>45779.979201388895</c:v>
                </c:pt>
                <c:pt idx="523">
                  <c:v>45779.979201388895</c:v>
                </c:pt>
                <c:pt idx="524">
                  <c:v>45779.981273148151</c:v>
                </c:pt>
                <c:pt idx="525">
                  <c:v>45780.211944444447</c:v>
                </c:pt>
                <c:pt idx="526">
                  <c:v>45780.212060185186</c:v>
                </c:pt>
                <c:pt idx="527">
                  <c:v>45791.93855324074</c:v>
                </c:pt>
                <c:pt idx="528">
                  <c:v>45797.152071759265</c:v>
                </c:pt>
                <c:pt idx="529">
                  <c:v>45799.238541666666</c:v>
                </c:pt>
                <c:pt idx="530">
                  <c:v>45799.964641203704</c:v>
                </c:pt>
                <c:pt idx="531">
                  <c:v>45800.023159722223</c:v>
                </c:pt>
                <c:pt idx="532">
                  <c:v>45800.139432870375</c:v>
                </c:pt>
                <c:pt idx="533">
                  <c:v>45801.446134259262</c:v>
                </c:pt>
                <c:pt idx="534">
                  <c:v>45801.446134259262</c:v>
                </c:pt>
                <c:pt idx="535">
                  <c:v>45801.447939814818</c:v>
                </c:pt>
                <c:pt idx="536">
                  <c:v>45801.447939814818</c:v>
                </c:pt>
                <c:pt idx="537">
                  <c:v>45801.923333333332</c:v>
                </c:pt>
                <c:pt idx="538">
                  <c:v>45801.923333333332</c:v>
                </c:pt>
              </c:numCache>
            </c:numRef>
          </c:xVal>
          <c:yVal>
            <c:numRef>
              <c:f>Sheet1!$B$2:$B$540</c:f>
              <c:numCache>
                <c:formatCode>General</c:formatCode>
                <c:ptCount val="5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535-4676-93DA-04D6E5728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791088"/>
        <c:axId val="447766608"/>
      </c:scatterChart>
      <c:valAx>
        <c:axId val="447784848"/>
        <c:scaling>
          <c:orientation val="minMax"/>
          <c:max val="45780"/>
          <c:min val="4569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d\-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779568"/>
        <c:crosses val="autoZero"/>
        <c:crossBetween val="midCat"/>
        <c:majorUnit val="7"/>
      </c:valAx>
      <c:valAx>
        <c:axId val="447779568"/>
        <c:scaling>
          <c:orientation val="minMax"/>
          <c:max val="3.4"/>
          <c:min val="2.949999999999999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 err="1"/>
                  <a:t>MPKuops</a:t>
                </a:r>
                <a:endParaRPr lang="ja-JP" alt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784848"/>
        <c:crosses val="autoZero"/>
        <c:crossBetween val="midCat"/>
      </c:valAx>
      <c:valAx>
        <c:axId val="447766608"/>
        <c:scaling>
          <c:orientation val="minMax"/>
          <c:max val="54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47791088"/>
        <c:crosses val="max"/>
        <c:crossBetween val="midCat"/>
        <c:majorUnit val="60"/>
      </c:valAx>
      <c:valAx>
        <c:axId val="44779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7766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1E4CC-C3F6-454C-B21E-FC43551B1E30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681C4-8BE2-4B31-9412-64C71E09F2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0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322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68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31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89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77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45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29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6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838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681C4-8BE2-4B31-9412-64C71E09F28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85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6000" y="1122363"/>
            <a:ext cx="10080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3B082D2-61B9-769C-22D3-CDBFFE0384AF}"/>
              </a:ext>
            </a:extLst>
          </p:cNvPr>
          <p:cNvCxnSpPr>
            <a:cxnSpLocks/>
          </p:cNvCxnSpPr>
          <p:nvPr/>
        </p:nvCxnSpPr>
        <p:spPr>
          <a:xfrm>
            <a:off x="0" y="3564000"/>
            <a:ext cx="12192000" cy="0"/>
          </a:xfrm>
          <a:prstGeom prst="line">
            <a:avLst/>
          </a:prstGeom>
          <a:ln w="1047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アーチ 7">
            <a:extLst>
              <a:ext uri="{FF2B5EF4-FFF2-40B4-BE49-F238E27FC236}">
                <a16:creationId xmlns:a16="http://schemas.microsoft.com/office/drawing/2014/main" id="{89413F22-7229-F799-D105-80B4E6BFD48A}"/>
              </a:ext>
            </a:extLst>
          </p:cNvPr>
          <p:cNvSpPr>
            <a:spLocks/>
          </p:cNvSpPr>
          <p:nvPr/>
        </p:nvSpPr>
        <p:spPr>
          <a:xfrm rot="5400000">
            <a:off x="10101000" y="1989000"/>
            <a:ext cx="1620000" cy="1620000"/>
          </a:xfrm>
          <a:prstGeom prst="blockArc">
            <a:avLst>
              <a:gd name="adj1" fmla="val 10800000"/>
              <a:gd name="adj2" fmla="val 21565533"/>
              <a:gd name="adj3" fmla="val 5485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5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32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2AB69F-BDB1-4818-99DC-1B0657B33BFA}"/>
              </a:ext>
            </a:extLst>
          </p:cNvPr>
          <p:cNvSpPr txBox="1">
            <a:spLocks/>
          </p:cNvSpPr>
          <p:nvPr/>
        </p:nvSpPr>
        <p:spPr>
          <a:xfrm>
            <a:off x="9157800" y="74598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0872E1-50EE-442D-B7F0-57861CC57E88}" type="slidenum">
              <a:rPr kumimoji="1" lang="ja-JP" altLang="en-US" sz="2800" smtClean="0"/>
              <a:pPr algn="r"/>
              <a:t>‹#›</a:t>
            </a:fld>
            <a:r>
              <a:rPr kumimoji="1" lang="en-US" altLang="ja-JP" sz="2800" dirty="0"/>
              <a:t>/17</a:t>
            </a:r>
            <a:endParaRPr kumimoji="1" lang="ja-JP" altLang="en-US" sz="2800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586F8C8-966A-4E72-8B9F-F9E7DC4D033C}"/>
              </a:ext>
            </a:extLst>
          </p:cNvPr>
          <p:cNvCxnSpPr>
            <a:cxnSpLocks/>
          </p:cNvCxnSpPr>
          <p:nvPr/>
        </p:nvCxnSpPr>
        <p:spPr>
          <a:xfrm>
            <a:off x="0" y="1562911"/>
            <a:ext cx="1219200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アーチ 8">
            <a:extLst>
              <a:ext uri="{FF2B5EF4-FFF2-40B4-BE49-F238E27FC236}">
                <a16:creationId xmlns:a16="http://schemas.microsoft.com/office/drawing/2014/main" id="{AA551E04-72E7-4106-9731-BECE716526BA}"/>
              </a:ext>
            </a:extLst>
          </p:cNvPr>
          <p:cNvSpPr>
            <a:spLocks/>
          </p:cNvSpPr>
          <p:nvPr/>
        </p:nvSpPr>
        <p:spPr>
          <a:xfrm rot="5400000">
            <a:off x="10916400" y="471423"/>
            <a:ext cx="1119600" cy="1119600"/>
          </a:xfrm>
          <a:prstGeom prst="blockArc">
            <a:avLst>
              <a:gd name="adj1" fmla="val 10800000"/>
              <a:gd name="adj2" fmla="val 93577"/>
              <a:gd name="adj3" fmla="val 479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9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5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1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02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75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92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18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27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340F3-D8D8-40EC-94A1-33FC011F4063}" type="datetimeFigureOut">
              <a:rPr kumimoji="1" lang="ja-JP" altLang="en-US" smtClean="0"/>
              <a:t>2025/6/20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2D42-E4A0-465C-B241-789BCF9480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10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A3DA8A-D459-6C4B-AE58-52F444F90A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RUNLTS: Register-value-aware predictor Utilizing Nested Large </a:t>
            </a:r>
            <a:r>
              <a:rPr lang="en-US" altLang="ja-JP" dirty="0" err="1"/>
              <a:t>TableS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69895F-A4C3-D4AA-5073-CA34FCE10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ja-JP" u="sng" dirty="0"/>
          </a:p>
          <a:p>
            <a:r>
              <a:rPr lang="en-US" altLang="ja-JP" u="sng" dirty="0"/>
              <a:t>Toru Koizumi</a:t>
            </a:r>
            <a:r>
              <a:rPr lang="en-US" altLang="ja-JP" baseline="30000" dirty="0"/>
              <a:t>1</a:t>
            </a:r>
            <a:r>
              <a:rPr lang="en-US" altLang="ja-JP" dirty="0"/>
              <a:t>, Toshiki Maekawa</a:t>
            </a:r>
            <a:r>
              <a:rPr lang="en-US" altLang="ja-JP" baseline="30000" dirty="0"/>
              <a:t>1</a:t>
            </a:r>
            <a:r>
              <a:rPr lang="en-US" altLang="ja-JP" dirty="0"/>
              <a:t>, Masanari Mizuno</a:t>
            </a:r>
            <a:r>
              <a:rPr lang="en-US" altLang="ja-JP" baseline="30000" dirty="0"/>
              <a:t>1</a:t>
            </a:r>
            <a:r>
              <a:rPr lang="en-US" altLang="ja-JP" dirty="0"/>
              <a:t>,</a:t>
            </a:r>
            <a:br>
              <a:rPr lang="en-US" altLang="ja-JP" dirty="0"/>
            </a:br>
            <a:r>
              <a:rPr lang="en-US" altLang="ja-JP" dirty="0"/>
              <a:t>Maru Kuroki</a:t>
            </a:r>
            <a:r>
              <a:rPr lang="en-US" altLang="ja-JP" baseline="30000" dirty="0"/>
              <a:t>2</a:t>
            </a:r>
            <a:r>
              <a:rPr lang="en-US" altLang="ja-JP" dirty="0"/>
              <a:t>, Tomoaki Tsumura</a:t>
            </a:r>
            <a:r>
              <a:rPr lang="en-US" altLang="ja-JP" baseline="30000" dirty="0"/>
              <a:t>1</a:t>
            </a:r>
            <a:r>
              <a:rPr lang="en-US" altLang="ja-JP" dirty="0"/>
              <a:t>, Ryota Shioya</a:t>
            </a:r>
            <a:r>
              <a:rPr lang="en-US" altLang="ja-JP" baseline="30000" dirty="0"/>
              <a:t>2</a:t>
            </a:r>
          </a:p>
          <a:p>
            <a:r>
              <a:rPr kumimoji="1" lang="en-US" altLang="ja-JP" baseline="30000" dirty="0"/>
              <a:t>1</a:t>
            </a:r>
            <a:r>
              <a:rPr kumimoji="1" lang="en-US" altLang="ja-JP" dirty="0"/>
              <a:t>Nagoya Institute of Technology, 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The University of Tokyo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97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D2B59C-B159-D619-F97E-5A123EA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Tracking available registers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B2689D-0C09-2A6B-5952-F005C2D3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We use Tomasulo-like tabular method.</a:t>
            </a:r>
          </a:p>
          <a:p>
            <a:pPr lvl="2"/>
            <a:endParaRPr kumimoji="1" lang="en-US" altLang="ja-JP" dirty="0"/>
          </a:p>
          <a:p>
            <a:r>
              <a:rPr lang="en-US" altLang="ja-JP" dirty="0"/>
              <a:t>At d</a:t>
            </a:r>
            <a:r>
              <a:rPr kumimoji="1" lang="en-US" altLang="ja-JP" dirty="0"/>
              <a:t>ecode stage</a:t>
            </a:r>
          </a:p>
          <a:p>
            <a:pPr lvl="1"/>
            <a:r>
              <a:rPr lang="en-US" altLang="ja-JP" dirty="0"/>
              <a:t>Invalidate the digest of destination register</a:t>
            </a:r>
          </a:p>
          <a:p>
            <a:pPr lvl="1"/>
            <a:r>
              <a:rPr lang="en-US" altLang="ja-JP" dirty="0"/>
              <a:t>Record a tag (ROB index)</a:t>
            </a:r>
          </a:p>
          <a:p>
            <a:pPr lvl="1"/>
            <a:r>
              <a:rPr lang="en-US" altLang="ja-JP" dirty="0"/>
              <a:t>(Invalidate too old digests [0.5%])</a:t>
            </a:r>
          </a:p>
          <a:p>
            <a:r>
              <a:rPr lang="en-US" altLang="ja-JP" dirty="0"/>
              <a:t>At execution stage</a:t>
            </a:r>
          </a:p>
          <a:p>
            <a:pPr lvl="1"/>
            <a:r>
              <a:rPr lang="en-US" altLang="ja-JP" dirty="0"/>
              <a:t>Record a digest if the tag matches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At prediction stage</a:t>
            </a:r>
          </a:p>
          <a:p>
            <a:pPr lvl="1"/>
            <a:r>
              <a:rPr lang="en-US" altLang="ja-JP" dirty="0"/>
              <a:t>Use only valid digests</a:t>
            </a:r>
          </a:p>
          <a:p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1039CC1-FC17-D8E4-E875-9A0619DD7E95}"/>
              </a:ext>
            </a:extLst>
          </p:cNvPr>
          <p:cNvSpPr/>
          <p:nvPr/>
        </p:nvSpPr>
        <p:spPr>
          <a:xfrm>
            <a:off x="8661000" y="3024000"/>
            <a:ext cx="63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valid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8DBA34E-C8CD-2DA9-08E0-91AF2339BE41}"/>
              </a:ext>
            </a:extLst>
          </p:cNvPr>
          <p:cNvSpPr/>
          <p:nvPr/>
        </p:nvSpPr>
        <p:spPr>
          <a:xfrm>
            <a:off x="9291000" y="3024000"/>
            <a:ext cx="225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tag or digest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9AD0042-62C4-D262-9C29-7B09BBC7C689}"/>
              </a:ext>
            </a:extLst>
          </p:cNvPr>
          <p:cNvSpPr/>
          <p:nvPr/>
        </p:nvSpPr>
        <p:spPr>
          <a:xfrm>
            <a:off x="8661000" y="3339000"/>
            <a:ext cx="63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valid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34A0D2-711F-A5EA-1D7C-9FED9D0E607C}"/>
              </a:ext>
            </a:extLst>
          </p:cNvPr>
          <p:cNvSpPr/>
          <p:nvPr/>
        </p:nvSpPr>
        <p:spPr>
          <a:xfrm>
            <a:off x="9291000" y="3339000"/>
            <a:ext cx="225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tag or digest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9C71833-C064-8D12-DABC-28A99F207C41}"/>
              </a:ext>
            </a:extLst>
          </p:cNvPr>
          <p:cNvSpPr/>
          <p:nvPr/>
        </p:nvSpPr>
        <p:spPr>
          <a:xfrm>
            <a:off x="8661000" y="3654000"/>
            <a:ext cx="63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valid</a:t>
            </a:r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56CD1A-DD0A-A6FD-8F02-A2A39AF3D947}"/>
              </a:ext>
            </a:extLst>
          </p:cNvPr>
          <p:cNvSpPr/>
          <p:nvPr/>
        </p:nvSpPr>
        <p:spPr>
          <a:xfrm>
            <a:off x="9291000" y="3654000"/>
            <a:ext cx="225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tag or digest</a:t>
            </a:r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C777B7E-D461-82F3-21F1-709F2522AFB7}"/>
              </a:ext>
            </a:extLst>
          </p:cNvPr>
          <p:cNvSpPr/>
          <p:nvPr/>
        </p:nvSpPr>
        <p:spPr>
          <a:xfrm>
            <a:off x="8661000" y="3969000"/>
            <a:ext cx="63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valid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6F70A7-2E0D-106B-ABED-868141BCD67D}"/>
              </a:ext>
            </a:extLst>
          </p:cNvPr>
          <p:cNvSpPr/>
          <p:nvPr/>
        </p:nvSpPr>
        <p:spPr>
          <a:xfrm>
            <a:off x="9291000" y="3969000"/>
            <a:ext cx="225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tag or digest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95EC9A8-7A4E-DE02-2290-E798EBE1E533}"/>
                  </a:ext>
                </a:extLst>
              </p:cNvPr>
              <p:cNvSpPr txBox="1"/>
              <p:nvPr/>
            </p:nvSpPr>
            <p:spPr>
              <a:xfrm>
                <a:off x="8256000" y="4329000"/>
                <a:ext cx="148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95EC9A8-7A4E-DE02-2290-E798EBE1E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000" y="4329000"/>
                <a:ext cx="1485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13F4DC7-97F4-CB7B-70D3-5D1199E619A7}"/>
                  </a:ext>
                </a:extLst>
              </p:cNvPr>
              <p:cNvSpPr txBox="1"/>
              <p:nvPr/>
            </p:nvSpPr>
            <p:spPr>
              <a:xfrm>
                <a:off x="9651000" y="4329000"/>
                <a:ext cx="148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213F4DC7-97F4-CB7B-70D3-5D1199E61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00" y="4329000"/>
                <a:ext cx="1485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7C0036A-EFEB-9587-8425-035D1C63D714}"/>
              </a:ext>
            </a:extLst>
          </p:cNvPr>
          <p:cNvSpPr/>
          <p:nvPr/>
        </p:nvSpPr>
        <p:spPr>
          <a:xfrm>
            <a:off x="8661000" y="4689000"/>
            <a:ext cx="63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valid</a:t>
            </a:r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7FAF3D0-20BE-D34D-3253-49C10BBC3EAE}"/>
              </a:ext>
            </a:extLst>
          </p:cNvPr>
          <p:cNvSpPr/>
          <p:nvPr/>
        </p:nvSpPr>
        <p:spPr>
          <a:xfrm>
            <a:off x="9291000" y="4689000"/>
            <a:ext cx="2250000" cy="3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tag or digest</a:t>
            </a:r>
            <a:endParaRPr kumimoji="1" lang="ja-JP" altLang="en-US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777F8F7-B321-0788-EF85-8D6325C031E5}"/>
              </a:ext>
            </a:extLst>
          </p:cNvPr>
          <p:cNvSpPr/>
          <p:nvPr/>
        </p:nvSpPr>
        <p:spPr>
          <a:xfrm>
            <a:off x="8031000" y="3024000"/>
            <a:ext cx="630000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R0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1559036-B406-13D2-B868-369CD02D4D20}"/>
              </a:ext>
            </a:extLst>
          </p:cNvPr>
          <p:cNvSpPr/>
          <p:nvPr/>
        </p:nvSpPr>
        <p:spPr>
          <a:xfrm>
            <a:off x="8031000" y="3339000"/>
            <a:ext cx="630000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R1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645A20B-9683-7BFE-8DE3-D5CC48F5F5E2}"/>
              </a:ext>
            </a:extLst>
          </p:cNvPr>
          <p:cNvSpPr/>
          <p:nvPr/>
        </p:nvSpPr>
        <p:spPr>
          <a:xfrm>
            <a:off x="8031000" y="3654000"/>
            <a:ext cx="630000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R2</a:t>
            </a:r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AFFD82E-C9E4-A6C5-4B7F-8536CA52206C}"/>
              </a:ext>
            </a:extLst>
          </p:cNvPr>
          <p:cNvSpPr/>
          <p:nvPr/>
        </p:nvSpPr>
        <p:spPr>
          <a:xfrm>
            <a:off x="8031000" y="3969000"/>
            <a:ext cx="630000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R3</a:t>
            </a:r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02E0D46-EC5B-3BBE-7FF2-B1CD6B4A5B78}"/>
              </a:ext>
            </a:extLst>
          </p:cNvPr>
          <p:cNvSpPr/>
          <p:nvPr/>
        </p:nvSpPr>
        <p:spPr>
          <a:xfrm>
            <a:off x="8031000" y="4689000"/>
            <a:ext cx="630000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R64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894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EF1008-2A7F-84DD-DC7E-BDDF242E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Allocation throttling on TAGE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6EA753-CFA2-A6E2-F3B0-76C666D2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Motivation: How aggressively should we allocate tagged entries?</a:t>
            </a:r>
          </a:p>
          <a:p>
            <a:pPr lvl="1"/>
            <a:r>
              <a:rPr lang="en-US" altLang="ja-JP" dirty="0"/>
              <a:t>Too aggressive: causes thrashing </a:t>
            </a:r>
            <a:r>
              <a:rPr lang="en-US" altLang="ja-JP" dirty="0">
                <a:sym typeface="Wingdings" panose="05000000000000000000" pitchFamily="2" charset="2"/>
              </a:rPr>
              <a:t></a:t>
            </a:r>
            <a:endParaRPr lang="en-US" altLang="ja-JP" dirty="0"/>
          </a:p>
          <a:p>
            <a:pPr lvl="1"/>
            <a:r>
              <a:rPr lang="en-US" altLang="ja-JP" dirty="0"/>
              <a:t>Too conservative: slows training on new phases </a:t>
            </a:r>
            <a:r>
              <a:rPr lang="en-US" altLang="ja-JP" dirty="0">
                <a:sym typeface="Wingdings" panose="05000000000000000000" pitchFamily="2" charset="2"/>
              </a:rPr>
              <a:t>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en-US" altLang="ja-JP" dirty="0"/>
              <a:t>The idea of controlled allocation throttling (CAT) is introduced in 2018</a:t>
            </a:r>
            <a:br>
              <a:rPr lang="en-US" altLang="ja-JP" dirty="0"/>
            </a:br>
            <a:r>
              <a:rPr lang="en-US" altLang="ja-JP" dirty="0"/>
              <a:t>by Michaud</a:t>
            </a:r>
            <a:r>
              <a:rPr lang="en-US" altLang="ja-JP" baseline="30000" dirty="0"/>
              <a:t>[3]</a:t>
            </a:r>
            <a:r>
              <a:rPr lang="en-US" altLang="ja-JP" dirty="0"/>
              <a:t>, but the application on TAGE is an open problem.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Our proposal:  Storage-free allocation throttling on TAGE</a:t>
            </a:r>
          </a:p>
          <a:p>
            <a:pPr lvl="1"/>
            <a:r>
              <a:rPr kumimoji="1" lang="en-US" altLang="ja-JP" dirty="0"/>
              <a:t>Throttling based on the ratio of (1) eviction of newly allocated (NA) entry and</a:t>
            </a:r>
            <a:br>
              <a:rPr kumimoji="1" lang="en-US" altLang="ja-JP" dirty="0"/>
            </a:br>
            <a:r>
              <a:rPr kumimoji="1" lang="en-US" altLang="ja-JP" dirty="0"/>
              <a:t>(2) correct prediction from NA entry</a:t>
            </a:r>
            <a:r>
              <a:rPr lang="en-US" altLang="ja-JP" dirty="0"/>
              <a:t>... How can this be done without storage?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4B452E-E171-CAF8-5E7E-B41F61619204}"/>
              </a:ext>
            </a:extLst>
          </p:cNvPr>
          <p:cNvSpPr txBox="1"/>
          <p:nvPr/>
        </p:nvSpPr>
        <p:spPr>
          <a:xfrm>
            <a:off x="0" y="64890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[3] Pierre Michaud. An Alternative TAGE-like Conditional Branch Predictor. </a:t>
            </a:r>
            <a:r>
              <a:rPr kumimoji="1" lang="en-US" altLang="ja-JP" sz="1400" i="1" dirty="0"/>
              <a:t>ACM Transactions on Architecture and Code Optimization</a:t>
            </a:r>
            <a:r>
              <a:rPr kumimoji="1" lang="en-US" altLang="ja-JP" sz="1400" dirty="0"/>
              <a:t>, Vol. 15, No. 3, Article 30 (2018).</a:t>
            </a:r>
          </a:p>
        </p:txBody>
      </p:sp>
    </p:spTree>
    <p:extLst>
      <p:ext uri="{BB962C8B-B14F-4D97-AF65-F5344CB8AC3E}">
        <p14:creationId xmlns:p14="http://schemas.microsoft.com/office/powerpoint/2010/main" val="109944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0A460D-0627-E25D-4BD0-4B8CA858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Storage-free allocation throttling on TAGE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7BAA12-0B45-A754-FBA3-B10E0D97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Each TAGE</a:t>
            </a:r>
            <a:r>
              <a:rPr lang="en-US" altLang="ja-JP" dirty="0"/>
              <a:t> entry contains</a:t>
            </a:r>
          </a:p>
          <a:p>
            <a:pPr lvl="1"/>
            <a:r>
              <a:rPr kumimoji="1" lang="en-US" altLang="ja-JP" dirty="0"/>
              <a:t>partial tag (~10 bits)</a:t>
            </a:r>
          </a:p>
          <a:p>
            <a:pPr lvl="1"/>
            <a:r>
              <a:rPr lang="en-US" altLang="ja-JP" dirty="0"/>
              <a:t>u-bit (1 bit, tracking usefulness)</a:t>
            </a:r>
          </a:p>
          <a:p>
            <a:pPr lvl="1"/>
            <a:r>
              <a:rPr lang="en-US" altLang="ja-JP" dirty="0"/>
              <a:t>saturating </a:t>
            </a:r>
            <a:r>
              <a:rPr kumimoji="1" lang="en-US" altLang="ja-JP" dirty="0"/>
              <a:t>counter (3 bit, for prediction)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We found that specific combinations of {u, ctr} hardly appear.</a:t>
            </a:r>
          </a:p>
          <a:p>
            <a:pPr marL="457200" lvl="1" indent="0">
              <a:buNone/>
            </a:pPr>
            <a:r>
              <a:rPr kumimoji="1" lang="en-US" altLang="ja-JP" dirty="0"/>
              <a:t>→ We can safely use these combination for a marker of </a:t>
            </a:r>
            <a:r>
              <a:rPr kumimoji="1" lang="en-US" altLang="ja-JP" i="1" dirty="0"/>
              <a:t>newly allocated</a:t>
            </a:r>
            <a:r>
              <a:rPr kumimoji="1" lang="en-US" altLang="ja-JP" dirty="0"/>
              <a:t> entries.</a:t>
            </a:r>
          </a:p>
          <a:p>
            <a:r>
              <a:rPr kumimoji="1" lang="en-US" altLang="ja-JP" dirty="0"/>
              <a:t>Count following events and throttle allocation according to their ratio.</a:t>
            </a:r>
          </a:p>
          <a:p>
            <a:pPr lvl="1"/>
            <a:r>
              <a:rPr lang="en-US" altLang="ja-JP" dirty="0"/>
              <a:t>Eviction of marked entry</a:t>
            </a:r>
          </a:p>
          <a:p>
            <a:pPr lvl="1"/>
            <a:r>
              <a:rPr lang="en-US" altLang="ja-JP" dirty="0"/>
              <a:t>Correct prediction provided by marked entry</a:t>
            </a:r>
            <a:endParaRPr kumimoji="1"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20775F-5C83-AB7E-1877-4539469A0939}"/>
              </a:ext>
            </a:extLst>
          </p:cNvPr>
          <p:cNvSpPr/>
          <p:nvPr/>
        </p:nvSpPr>
        <p:spPr>
          <a:xfrm>
            <a:off x="6816000" y="1944000"/>
            <a:ext cx="3600000" cy="27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tag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936B9F8-1E2C-4188-9158-D5E0263F1A7E}"/>
              </a:ext>
            </a:extLst>
          </p:cNvPr>
          <p:cNvSpPr/>
          <p:nvPr/>
        </p:nvSpPr>
        <p:spPr>
          <a:xfrm>
            <a:off x="10416000" y="1944000"/>
            <a:ext cx="360000" cy="2700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u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03BBD17-B94D-1A5E-6D90-A76285100390}"/>
              </a:ext>
            </a:extLst>
          </p:cNvPr>
          <p:cNvSpPr/>
          <p:nvPr/>
        </p:nvSpPr>
        <p:spPr>
          <a:xfrm>
            <a:off x="10776000" y="1944000"/>
            <a:ext cx="1080000" cy="270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ctr</a:t>
            </a:r>
            <a:endParaRPr kumimoji="1" lang="ja-JP" alt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E6A2388A-0F57-A4FB-58BF-55B86201F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6278"/>
              </p:ext>
            </p:extLst>
          </p:nvPr>
        </p:nvGraphicFramePr>
        <p:xfrm>
          <a:off x="6771000" y="2259000"/>
          <a:ext cx="5082363" cy="14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363">
                  <a:extLst>
                    <a:ext uri="{9D8B030D-6E8A-4147-A177-3AD203B41FA5}">
                      <a16:colId xmlns:a16="http://schemas.microsoft.com/office/drawing/2014/main" val="338008922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9497152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5123222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7918042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24756327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35746797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 fontAlgn="ctr"/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ja-JP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← </a:t>
                      </a:r>
                      <a:r>
                        <a:rPr lang="en-US" altLang="ja-JP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weak prediction</a:t>
                      </a: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ja-JP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altLang="ja-JP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strong prediction</a:t>
                      </a:r>
                      <a:r>
                        <a:rPr lang="ja-JP" alt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 →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380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　</a:t>
                      </a:r>
                      <a:endParaRPr lang="ja-JP" altLang="en-US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0 or -1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1 or -2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2 or -3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3 or -4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937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not useful</a:t>
                      </a: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0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4.65%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2.05%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3.32%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76.24%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587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useful</a:t>
                      </a:r>
                    </a:p>
                  </a:txBody>
                  <a:tcPr marL="5443" marR="5443" marT="544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1" i="0" u="none" strike="noStrike" baseline="0" dirty="0">
                          <a:effectLst/>
                          <a:latin typeface="+mn-lt"/>
                          <a:ea typeface="+mn-ea"/>
                        </a:rPr>
                        <a:t>0.02%</a:t>
                      </a:r>
                      <a:endParaRPr lang="en-US" altLang="ja-JP" sz="16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0.99%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0.98%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baseline="0" dirty="0">
                          <a:effectLst/>
                          <a:latin typeface="+mn-lt"/>
                          <a:ea typeface="+mn-ea"/>
                        </a:rPr>
                        <a:t>11.75%</a:t>
                      </a:r>
                      <a:endParaRPr lang="en-US" altLang="ja-JP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30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5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21C4F-DD6A-A6D0-90D7-C65C7A3B4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IMLI weighting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4F9D59-25BF-1A15-B462-964D66F3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IMLI counter: inner most loop iteration counter</a:t>
            </a:r>
            <a:r>
              <a:rPr lang="en-US" altLang="ja-JP" baseline="30000" dirty="0"/>
              <a:t>[4]</a:t>
            </a:r>
          </a:p>
          <a:p>
            <a:pPr lvl="1"/>
            <a:r>
              <a:rPr lang="en-US" altLang="ja-JP" dirty="0"/>
              <a:t>Recently, more robust counting methods were proposed: </a:t>
            </a:r>
            <a:r>
              <a:rPr lang="en-US" altLang="ja-JP" dirty="0" err="1"/>
              <a:t>BrIMLI</a:t>
            </a:r>
            <a:r>
              <a:rPr lang="en-US" altLang="ja-JP" dirty="0"/>
              <a:t> &amp; </a:t>
            </a:r>
            <a:r>
              <a:rPr lang="en-US" altLang="ja-JP" dirty="0" err="1"/>
              <a:t>TaIMLI</a:t>
            </a:r>
            <a:r>
              <a:rPr lang="en-US" altLang="ja-JP" baseline="30000" dirty="0"/>
              <a:t>[5]</a:t>
            </a:r>
            <a:r>
              <a:rPr lang="en-US" altLang="ja-JP" dirty="0"/>
              <a:t>.</a:t>
            </a:r>
          </a:p>
          <a:p>
            <a:r>
              <a:rPr lang="en-US" altLang="ja-JP" dirty="0"/>
              <a:t>We found that it provides a significant accuracy improvement when</a:t>
            </a:r>
            <a:br>
              <a:rPr lang="en-US" altLang="ja-JP" dirty="0"/>
            </a:br>
            <a:r>
              <a:rPr lang="en-US" altLang="ja-JP" dirty="0"/>
              <a:t>a loop contains hard-to-predict (H2P) branches.</a:t>
            </a:r>
          </a:p>
          <a:p>
            <a:pPr marL="0" indent="0">
              <a:buNone/>
            </a:pPr>
            <a:r>
              <a:rPr lang="en-US" altLang="ja-JP" dirty="0"/>
              <a:t>→ When IMLI counter component is useful,</a:t>
            </a:r>
            <a:br>
              <a:rPr lang="en-US" altLang="ja-JP" dirty="0"/>
            </a:br>
            <a:r>
              <a:rPr lang="en-US" altLang="ja-JP" dirty="0"/>
              <a:t>     there are also hard-to-predict branches.</a:t>
            </a:r>
          </a:p>
          <a:p>
            <a:pPr marL="0" indent="0">
              <a:buNone/>
            </a:pPr>
            <a:br>
              <a:rPr lang="en-US" altLang="ja-JP" dirty="0"/>
            </a:b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AF7E5D-0BB2-B472-6920-0B19F83173F8}"/>
              </a:ext>
            </a:extLst>
          </p:cNvPr>
          <p:cNvSpPr txBox="1"/>
          <p:nvPr/>
        </p:nvSpPr>
        <p:spPr>
          <a:xfrm>
            <a:off x="8436000" y="3204000"/>
            <a:ext cx="3195000" cy="2025000"/>
          </a:xfrm>
          <a:prstGeom prst="foldedCorner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en-US" altLang="ja-JP" sz="1400" dirty="0">
                <a:latin typeface="Consolas" panose="020B0609020204030204" pitchFamily="49" charset="0"/>
              </a:rPr>
              <a:t>for (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i</a:t>
            </a:r>
            <a:r>
              <a:rPr kumimoji="1" lang="en-US" altLang="ja-JP" sz="1400" dirty="0">
                <a:latin typeface="Consolas" panose="020B0609020204030204" pitchFamily="49" charset="0"/>
              </a:rPr>
              <a:t> = 0; 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i</a:t>
            </a:r>
            <a:r>
              <a:rPr kumimoji="1" lang="en-US" altLang="ja-JP" sz="1400" dirty="0">
                <a:latin typeface="Consolas" panose="020B0609020204030204" pitchFamily="49" charset="0"/>
              </a:rPr>
              <a:t> &lt; 999; ++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i</a:t>
            </a:r>
            <a:r>
              <a:rPr kumimoji="1" lang="en-US" altLang="ja-JP" sz="1400" dirty="0">
                <a:latin typeface="Consolas" panose="020B0609020204030204" pitchFamily="49" charset="0"/>
              </a:rPr>
              <a:t>) {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if (!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arr</a:t>
            </a:r>
            <a:r>
              <a:rPr kumimoji="1" lang="en-US" altLang="ja-JP" sz="1400" dirty="0">
                <a:latin typeface="Consolas" panose="020B0609020204030204" pitchFamily="49" charset="0"/>
              </a:rPr>
              <a:t>[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i</a:t>
            </a:r>
            <a:r>
              <a:rPr kumimoji="1" lang="en-US" altLang="ja-JP" sz="1400" dirty="0">
                <a:latin typeface="Consolas" panose="020B0609020204030204" pitchFamily="49" charset="0"/>
              </a:rPr>
              <a:t>].valid) {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  continue;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}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if (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arr</a:t>
            </a:r>
            <a:r>
              <a:rPr kumimoji="1" lang="en-US" altLang="ja-JP" sz="1400" dirty="0">
                <a:latin typeface="Consolas" panose="020B0609020204030204" pitchFamily="49" charset="0"/>
              </a:rPr>
              <a:t>[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i</a:t>
            </a:r>
            <a:r>
              <a:rPr kumimoji="1" lang="en-US" altLang="ja-JP" sz="1400" dirty="0">
                <a:latin typeface="Consolas" panose="020B0609020204030204" pitchFamily="49" charset="0"/>
              </a:rPr>
              <a:t>].data &lt;= </a:t>
            </a:r>
            <a:r>
              <a:rPr kumimoji="1" lang="en-US" altLang="ja-JP" sz="1400" dirty="0" err="1">
                <a:latin typeface="Consolas" panose="020B0609020204030204" pitchFamily="49" charset="0"/>
              </a:rPr>
              <a:t>th</a:t>
            </a:r>
            <a:r>
              <a:rPr kumimoji="1" lang="en-US" altLang="ja-JP" sz="1400" dirty="0">
                <a:latin typeface="Consolas" panose="020B0609020204030204" pitchFamily="49" charset="0"/>
              </a:rPr>
              <a:t>) {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  ...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}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  ...</a:t>
            </a:r>
          </a:p>
          <a:p>
            <a:r>
              <a:rPr kumimoji="1" lang="en-US" altLang="ja-JP" sz="1400" dirty="0">
                <a:latin typeface="Consolas" panose="020B0609020204030204" pitchFamily="49" charset="0"/>
              </a:rPr>
              <a:t>}</a:t>
            </a:r>
            <a:endParaRPr kumimoji="1" lang="ja-JP" altLang="en-US" sz="1400" dirty="0">
              <a:latin typeface="Consolas" panose="020B0609020204030204" pitchFamily="49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376DE5-4608-7FD3-5100-B7E5C16ED7C6}"/>
              </a:ext>
            </a:extLst>
          </p:cNvPr>
          <p:cNvSpPr txBox="1"/>
          <p:nvPr/>
        </p:nvSpPr>
        <p:spPr>
          <a:xfrm>
            <a:off x="8263392" y="5184000"/>
            <a:ext cx="3637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Typical example: repeated array traversal with changing only a few entries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ja-JP" sz="1400" dirty="0"/>
              <a:t>IMLI-</a:t>
            </a:r>
            <a:r>
              <a:rPr lang="en-US" altLang="ja-JP" sz="1400" dirty="0" err="1"/>
              <a:t>dir</a:t>
            </a:r>
            <a:r>
              <a:rPr lang="en-US" altLang="ja-JP" sz="1400" dirty="0"/>
              <a:t> correlation can be captured.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en-US" altLang="ja-JP" sz="1400" dirty="0"/>
              <a:t>History changes slightly each time; and thus</a:t>
            </a:r>
            <a:br>
              <a:rPr lang="en-US" altLang="ja-JP" sz="1400" dirty="0"/>
            </a:br>
            <a:r>
              <a:rPr lang="en-US" altLang="ja-JP" sz="1400" dirty="0"/>
              <a:t>history-</a:t>
            </a:r>
            <a:r>
              <a:rPr lang="en-US" altLang="ja-JP" sz="1400" dirty="0" err="1"/>
              <a:t>dir</a:t>
            </a:r>
            <a:r>
              <a:rPr lang="en-US" altLang="ja-JP" sz="1400" dirty="0"/>
              <a:t> correlation can hardly be captured.</a:t>
            </a:r>
            <a:endParaRPr kumimoji="1" lang="en-US" altLang="ja-JP" sz="14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FE516ED-B6DB-B0C6-6D36-4812466B1A63}"/>
              </a:ext>
            </a:extLst>
          </p:cNvPr>
          <p:cNvSpPr/>
          <p:nvPr/>
        </p:nvSpPr>
        <p:spPr>
          <a:xfrm>
            <a:off x="1011000" y="4464000"/>
            <a:ext cx="7110000" cy="189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0000" tIns="0" rtlCol="0" anchor="t"/>
          <a:lstStyle/>
          <a:p>
            <a:r>
              <a:rPr kumimoji="1" lang="en-US" altLang="ja-JP" sz="2400" dirty="0">
                <a:solidFill>
                  <a:schemeClr val="tx1"/>
                </a:solidFill>
              </a:rPr>
              <a:t>Our improvements:</a:t>
            </a:r>
          </a:p>
          <a:p>
            <a:endParaRPr lang="en-US" altLang="ja-JP" sz="700" dirty="0">
              <a:solidFill>
                <a:schemeClr val="tx1"/>
              </a:solidFill>
            </a:endParaRPr>
          </a:p>
          <a:p>
            <a:pPr marL="180000" indent="-252000"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Large weight on useful (2x→3x); provide large weight, while</a:t>
            </a:r>
          </a:p>
          <a:p>
            <a:pPr marL="180000" indent="-252000"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Enlarge per-PC usefulness table; keep small weight for H2Ps.</a:t>
            </a:r>
          </a:p>
          <a:p>
            <a:pPr marL="180000" indent="-252000"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3x training on useful                    ; tolerate pollutions from H2Ps.</a:t>
            </a:r>
          </a:p>
          <a:p>
            <a:pPr marL="180000" indent="-252000">
              <a:buFont typeface="+mj-lt"/>
              <a:buAutoNum type="arabicPeriod"/>
            </a:pPr>
            <a:r>
              <a:rPr lang="en-US" altLang="ja-JP" sz="2000" dirty="0">
                <a:solidFill>
                  <a:schemeClr val="tx1"/>
                </a:solidFill>
              </a:rPr>
              <a:t>Large window (64B→128B)        ; fit in the large loop. 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9D497B7-0E87-36AD-A0D9-DB8C5F8987AD}"/>
              </a:ext>
            </a:extLst>
          </p:cNvPr>
          <p:cNvSpPr/>
          <p:nvPr/>
        </p:nvSpPr>
        <p:spPr>
          <a:xfrm>
            <a:off x="10011000" y="3699000"/>
            <a:ext cx="1395000" cy="180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Predictable</a:t>
            </a:r>
            <a:endParaRPr kumimoji="1" lang="ja-JP" altLang="en-US" sz="16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BD29AE2-7DAA-E859-8AE0-A43A0E8B7611}"/>
              </a:ext>
            </a:extLst>
          </p:cNvPr>
          <p:cNvSpPr/>
          <p:nvPr/>
        </p:nvSpPr>
        <p:spPr>
          <a:xfrm>
            <a:off x="10011000" y="4329000"/>
            <a:ext cx="1395000" cy="180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Unpredictable</a:t>
            </a:r>
            <a:endParaRPr kumimoji="1" lang="ja-JP" altLang="en-US" sz="1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8DD0E7-F474-B488-5CF3-631FC3C621DF}"/>
              </a:ext>
            </a:extLst>
          </p:cNvPr>
          <p:cNvSpPr txBox="1"/>
          <p:nvPr/>
        </p:nvSpPr>
        <p:spPr>
          <a:xfrm>
            <a:off x="10125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[4] A. Seznec, J. S. Miguel and J. </a:t>
            </a:r>
            <a:r>
              <a:rPr kumimoji="1" lang="en-US" altLang="ja-JP" sz="1400" dirty="0" err="1"/>
              <a:t>Albericio</a:t>
            </a:r>
            <a:r>
              <a:rPr kumimoji="1" lang="en-US" altLang="ja-JP" sz="1400" dirty="0"/>
              <a:t>, The inner most loop iteration counter: A new dimension in branch history, In </a:t>
            </a:r>
            <a:r>
              <a:rPr kumimoji="1" lang="en-US" altLang="ja-JP" sz="1400" i="1" dirty="0"/>
              <a:t>Annual IEEE/ACM International Symposium on Microarchitecture (MICRO)</a:t>
            </a:r>
            <a:r>
              <a:rPr kumimoji="1" lang="en-US" altLang="ja-JP" sz="1400" dirty="0"/>
              <a:t>, pp. 347-357 (2015). [5] TAGE: an engineering cookbook. HAL </a:t>
            </a:r>
            <a:r>
              <a:rPr kumimoji="1" lang="en-US" altLang="ja-JP" sz="1400" dirty="0" err="1"/>
              <a:t>Inria</a:t>
            </a:r>
            <a:r>
              <a:rPr kumimoji="1" lang="en-US" altLang="ja-JP" sz="1400" dirty="0"/>
              <a:t>, RR-9561 (2024). https://hal.science/hal-04804900</a:t>
            </a:r>
          </a:p>
        </p:txBody>
      </p:sp>
    </p:spTree>
    <p:extLst>
      <p:ext uri="{BB962C8B-B14F-4D97-AF65-F5344CB8AC3E}">
        <p14:creationId xmlns:p14="http://schemas.microsoft.com/office/powerpoint/2010/main" val="2058019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F1B920-B357-0D70-1D7E-7C2EDFC3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Evaluation: MPKI reduction (S-curve)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CD5B4B-802A-81EC-A571-99132E0F3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Compared to 192KiB TAGE-SC-L*, RUNLTS reduced branch mispredictions for almost all traces.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CD236B-CC7D-C874-D5B9-23C690D5EC0C}"/>
              </a:ext>
            </a:extLst>
          </p:cNvPr>
          <p:cNvSpPr txBox="1"/>
          <p:nvPr/>
        </p:nvSpPr>
        <p:spPr>
          <a:xfrm>
            <a:off x="194" y="64890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*: Our tuning.</a:t>
            </a:r>
            <a:endParaRPr kumimoji="1" lang="ja-JP" altLang="en-US" sz="1400" dirty="0"/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D9D594E3-0D5A-51BF-DC22-0A2FD44D5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6000" y="2799000"/>
            <a:ext cx="8742855" cy="3825000"/>
          </a:xfrm>
          <a:prstGeom prst="rect">
            <a:avLst/>
          </a:prstGeom>
        </p:spPr>
      </p:pic>
      <p:sp>
        <p:nvSpPr>
          <p:cNvPr id="4" name="矢印: 上 3">
            <a:extLst>
              <a:ext uri="{FF2B5EF4-FFF2-40B4-BE49-F238E27FC236}">
                <a16:creationId xmlns:a16="http://schemas.microsoft.com/office/drawing/2014/main" id="{14DCD37A-7D33-2FFF-7338-0279B2F4908B}"/>
              </a:ext>
            </a:extLst>
          </p:cNvPr>
          <p:cNvSpPr/>
          <p:nvPr/>
        </p:nvSpPr>
        <p:spPr>
          <a:xfrm>
            <a:off x="10956000" y="4014000"/>
            <a:ext cx="450000" cy="1260000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58B807-5E4C-D100-D851-FC8AF7D0AE6C}"/>
              </a:ext>
            </a:extLst>
          </p:cNvPr>
          <p:cNvSpPr txBox="1"/>
          <p:nvPr/>
        </p:nvSpPr>
        <p:spPr>
          <a:xfrm>
            <a:off x="10416000" y="3564000"/>
            <a:ext cx="173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Higher is better.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338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3715F-203A-DD05-AAA9-1805891A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Evaluation: MPKI reduction (S-curve)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491199-BA60-D838-0EAA-8AC29A4AD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Average MPKI reduction: 0.211</a:t>
            </a:r>
          </a:p>
          <a:p>
            <a:r>
              <a:rPr lang="en-US" altLang="ja-JP" dirty="0"/>
              <a:t>First octile MPKI reduction: 0.323</a:t>
            </a:r>
            <a:endParaRPr lang="ja-JP" altLang="en-US" dirty="0"/>
          </a:p>
          <a:p>
            <a:r>
              <a:rPr lang="en-US" altLang="ja-JP" dirty="0"/>
              <a:t>Median MPKI reduction: 0.052</a:t>
            </a:r>
          </a:p>
          <a:p>
            <a:endParaRPr lang="en-US" altLang="ja-JP" dirty="0"/>
          </a:p>
          <a:p>
            <a:r>
              <a:rPr lang="en-US" altLang="ja-JP" dirty="0"/>
              <a:t>Worst MPKI reduction: -0.024</a:t>
            </a:r>
          </a:p>
          <a:p>
            <a:r>
              <a:rPr lang="en-US" altLang="ja-JP" dirty="0"/>
              <a:t>Best MPKI reduction: 5.727!!</a:t>
            </a:r>
          </a:p>
        </p:txBody>
      </p:sp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91647A6E-0A21-0C1C-E38C-F9C019907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1000" y="1719000"/>
            <a:ext cx="5667428" cy="49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7C5FDC-A6C7-2DA0-BA4B-51DEC72A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200" dirty="0"/>
              <a:t>RUNLTS feature contributions over TAGE-SC-L</a:t>
            </a:r>
            <a:endParaRPr kumimoji="1" lang="ja-JP" altLang="en-US" sz="4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204466-ADBB-F614-9E82-A8B782142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Register value component improved wide-range of traces.</a:t>
            </a:r>
          </a:p>
          <a:p>
            <a:r>
              <a:rPr lang="en-US" altLang="ja-JP" dirty="0"/>
              <a:t>Dynamic allocation throttling improved large-footprint traces.</a:t>
            </a:r>
          </a:p>
          <a:p>
            <a:r>
              <a:rPr lang="en-US" altLang="ja-JP" dirty="0"/>
              <a:t>IMLI component largely improved three traces (int.1, int.2, and int.21).</a:t>
            </a:r>
          </a:p>
          <a:p>
            <a:endParaRPr kumimoji="1" lang="ja-JP" altLang="en-US" dirty="0"/>
          </a:p>
        </p:txBody>
      </p:sp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9C8010B8-3F5E-497C-3FF1-0DF0CC818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53157"/>
              </p:ext>
            </p:extLst>
          </p:nvPr>
        </p:nvGraphicFramePr>
        <p:xfrm>
          <a:off x="0" y="3384000"/>
          <a:ext cx="12192000" cy="347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テキスト ボックス 14">
            <a:extLst>
              <a:ext uri="{FF2B5EF4-FFF2-40B4-BE49-F238E27FC236}">
                <a16:creationId xmlns:a16="http://schemas.microsoft.com/office/drawing/2014/main" id="{F89666D4-62AD-99D8-CFD8-42E3701A1094}"/>
              </a:ext>
            </a:extLst>
          </p:cNvPr>
          <p:cNvSpPr txBox="1"/>
          <p:nvPr/>
        </p:nvSpPr>
        <p:spPr>
          <a:xfrm>
            <a:off x="2117995" y="3371117"/>
            <a:ext cx="664711" cy="11828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29" name="テキスト ボックス 21">
            <a:extLst>
              <a:ext uri="{FF2B5EF4-FFF2-40B4-BE49-F238E27FC236}">
                <a16:creationId xmlns:a16="http://schemas.microsoft.com/office/drawing/2014/main" id="{19B74FF3-7B95-50D0-3A6E-2089949ED2F6}"/>
              </a:ext>
            </a:extLst>
          </p:cNvPr>
          <p:cNvSpPr txBox="1"/>
          <p:nvPr/>
        </p:nvSpPr>
        <p:spPr>
          <a:xfrm>
            <a:off x="2113902" y="3424410"/>
            <a:ext cx="1500748" cy="281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30" name="テキスト ボックス 22">
            <a:extLst>
              <a:ext uri="{FF2B5EF4-FFF2-40B4-BE49-F238E27FC236}">
                <a16:creationId xmlns:a16="http://schemas.microsoft.com/office/drawing/2014/main" id="{44DB0A50-398A-1C88-0934-BCED2873BF35}"/>
              </a:ext>
            </a:extLst>
          </p:cNvPr>
          <p:cNvSpPr txBox="1"/>
          <p:nvPr/>
        </p:nvSpPr>
        <p:spPr>
          <a:xfrm>
            <a:off x="4639161" y="3371117"/>
            <a:ext cx="666178" cy="11828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31" name="テキスト ボックス 23">
            <a:extLst>
              <a:ext uri="{FF2B5EF4-FFF2-40B4-BE49-F238E27FC236}">
                <a16:creationId xmlns:a16="http://schemas.microsoft.com/office/drawing/2014/main" id="{B6A4659E-1F2C-F16D-7C39-9AEABF4C68B4}"/>
              </a:ext>
            </a:extLst>
          </p:cNvPr>
          <p:cNvSpPr txBox="1"/>
          <p:nvPr/>
        </p:nvSpPr>
        <p:spPr>
          <a:xfrm>
            <a:off x="4635068" y="3424410"/>
            <a:ext cx="1505150" cy="281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32" name="テキスト ボックス 24">
            <a:extLst>
              <a:ext uri="{FF2B5EF4-FFF2-40B4-BE49-F238E27FC236}">
                <a16:creationId xmlns:a16="http://schemas.microsoft.com/office/drawing/2014/main" id="{3B60395F-BE88-6EDC-848B-BA8847F62EB2}"/>
              </a:ext>
            </a:extLst>
          </p:cNvPr>
          <p:cNvSpPr txBox="1"/>
          <p:nvPr/>
        </p:nvSpPr>
        <p:spPr>
          <a:xfrm>
            <a:off x="4776410" y="3371117"/>
            <a:ext cx="666179" cy="11828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33" name="テキスト ボックス 25">
            <a:extLst>
              <a:ext uri="{FF2B5EF4-FFF2-40B4-BE49-F238E27FC236}">
                <a16:creationId xmlns:a16="http://schemas.microsoft.com/office/drawing/2014/main" id="{5C1DFC4E-8EC7-F65D-23C7-9048F84B5B65}"/>
              </a:ext>
            </a:extLst>
          </p:cNvPr>
          <p:cNvSpPr txBox="1"/>
          <p:nvPr/>
        </p:nvSpPr>
        <p:spPr>
          <a:xfrm>
            <a:off x="4772317" y="3424410"/>
            <a:ext cx="1503683" cy="281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34" name="テキスト ボックス 28">
            <a:extLst>
              <a:ext uri="{FF2B5EF4-FFF2-40B4-BE49-F238E27FC236}">
                <a16:creationId xmlns:a16="http://schemas.microsoft.com/office/drawing/2014/main" id="{1EBA593C-B9AC-14F4-7277-77B7E31A9444}"/>
              </a:ext>
            </a:extLst>
          </p:cNvPr>
          <p:cNvSpPr txBox="1"/>
          <p:nvPr/>
        </p:nvSpPr>
        <p:spPr>
          <a:xfrm>
            <a:off x="9829660" y="3364767"/>
            <a:ext cx="666179" cy="11828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35" name="テキスト ボックス 29">
            <a:extLst>
              <a:ext uri="{FF2B5EF4-FFF2-40B4-BE49-F238E27FC236}">
                <a16:creationId xmlns:a16="http://schemas.microsoft.com/office/drawing/2014/main" id="{66653594-F08D-870A-F0BC-478E010A18AB}"/>
              </a:ext>
            </a:extLst>
          </p:cNvPr>
          <p:cNvSpPr txBox="1"/>
          <p:nvPr/>
        </p:nvSpPr>
        <p:spPr>
          <a:xfrm>
            <a:off x="9825567" y="3418060"/>
            <a:ext cx="1503683" cy="281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8" name="テキスト ボックス 28">
            <a:extLst>
              <a:ext uri="{FF2B5EF4-FFF2-40B4-BE49-F238E27FC236}">
                <a16:creationId xmlns:a16="http://schemas.microsoft.com/office/drawing/2014/main" id="{CC089E6B-3EEA-E1F0-9BFD-1D577E4AB689}"/>
              </a:ext>
            </a:extLst>
          </p:cNvPr>
          <p:cNvSpPr txBox="1"/>
          <p:nvPr/>
        </p:nvSpPr>
        <p:spPr>
          <a:xfrm>
            <a:off x="6852393" y="3364767"/>
            <a:ext cx="666179" cy="11828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9" name="テキスト ボックス 29">
            <a:extLst>
              <a:ext uri="{FF2B5EF4-FFF2-40B4-BE49-F238E27FC236}">
                <a16:creationId xmlns:a16="http://schemas.microsoft.com/office/drawing/2014/main" id="{B7111D04-D383-8D04-1EC3-6BA347C19E92}"/>
              </a:ext>
            </a:extLst>
          </p:cNvPr>
          <p:cNvSpPr txBox="1"/>
          <p:nvPr/>
        </p:nvSpPr>
        <p:spPr>
          <a:xfrm>
            <a:off x="6848300" y="3418060"/>
            <a:ext cx="1503683" cy="28119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/>
              <a:t>～</a:t>
            </a:r>
          </a:p>
        </p:txBody>
      </p:sp>
      <p:sp>
        <p:nvSpPr>
          <p:cNvPr id="22" name="テキスト ボックス 15">
            <a:extLst>
              <a:ext uri="{FF2B5EF4-FFF2-40B4-BE49-F238E27FC236}">
                <a16:creationId xmlns:a16="http://schemas.microsoft.com/office/drawing/2014/main" id="{E001E7BB-FC03-F039-24A5-36B078A8B313}"/>
              </a:ext>
            </a:extLst>
          </p:cNvPr>
          <p:cNvSpPr txBox="1"/>
          <p:nvPr/>
        </p:nvSpPr>
        <p:spPr>
          <a:xfrm>
            <a:off x="352122" y="6072390"/>
            <a:ext cx="1134790" cy="2454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compress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16">
            <a:extLst>
              <a:ext uri="{FF2B5EF4-FFF2-40B4-BE49-F238E27FC236}">
                <a16:creationId xmlns:a16="http://schemas.microsoft.com/office/drawing/2014/main" id="{36C84940-07C1-4B73-8443-C7782AD8684D}"/>
              </a:ext>
            </a:extLst>
          </p:cNvPr>
          <p:cNvSpPr txBox="1"/>
          <p:nvPr/>
        </p:nvSpPr>
        <p:spPr>
          <a:xfrm>
            <a:off x="1669019" y="6072390"/>
            <a:ext cx="885392" cy="22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17">
            <a:extLst>
              <a:ext uri="{FF2B5EF4-FFF2-40B4-BE49-F238E27FC236}">
                <a16:creationId xmlns:a16="http://schemas.microsoft.com/office/drawing/2014/main" id="{E4E50C08-5D2B-7C9C-F04B-21C2986F5EE2}"/>
              </a:ext>
            </a:extLst>
          </p:cNvPr>
          <p:cNvSpPr txBox="1"/>
          <p:nvPr/>
        </p:nvSpPr>
        <p:spPr>
          <a:xfrm>
            <a:off x="3334019" y="6072390"/>
            <a:ext cx="886022" cy="22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infra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18">
            <a:extLst>
              <a:ext uri="{FF2B5EF4-FFF2-40B4-BE49-F238E27FC236}">
                <a16:creationId xmlns:a16="http://schemas.microsoft.com/office/drawing/2014/main" id="{DC3E59B2-4852-2254-73BC-C79CAB283C9D}"/>
              </a:ext>
            </a:extLst>
          </p:cNvPr>
          <p:cNvSpPr txBox="1"/>
          <p:nvPr/>
        </p:nvSpPr>
        <p:spPr>
          <a:xfrm>
            <a:off x="6259019" y="6092823"/>
            <a:ext cx="888327" cy="22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19">
            <a:extLst>
              <a:ext uri="{FF2B5EF4-FFF2-40B4-BE49-F238E27FC236}">
                <a16:creationId xmlns:a16="http://schemas.microsoft.com/office/drawing/2014/main" id="{6251AC27-75E8-284D-E405-001BB86E23F5}"/>
              </a:ext>
            </a:extLst>
          </p:cNvPr>
          <p:cNvSpPr txBox="1"/>
          <p:nvPr/>
        </p:nvSpPr>
        <p:spPr>
          <a:xfrm>
            <a:off x="8554019" y="6092823"/>
            <a:ext cx="888103" cy="22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0">
            <a:extLst>
              <a:ext uri="{FF2B5EF4-FFF2-40B4-BE49-F238E27FC236}">
                <a16:creationId xmlns:a16="http://schemas.microsoft.com/office/drawing/2014/main" id="{5CFF5E39-E65B-1BD9-4EAF-4E0421DD9D14}"/>
              </a:ext>
            </a:extLst>
          </p:cNvPr>
          <p:cNvSpPr txBox="1"/>
          <p:nvPr/>
        </p:nvSpPr>
        <p:spPr>
          <a:xfrm>
            <a:off x="10309019" y="6092823"/>
            <a:ext cx="888103" cy="2272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9D1BAA79-A383-B0BC-B987-723FA32AE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999460"/>
              </p:ext>
            </p:extLst>
          </p:nvPr>
        </p:nvGraphicFramePr>
        <p:xfrm>
          <a:off x="10146000" y="3609000"/>
          <a:ext cx="1917000" cy="166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96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3356246-8451-4E85-A59A-4FA72E76E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546903"/>
              </p:ext>
            </p:extLst>
          </p:nvPr>
        </p:nvGraphicFramePr>
        <p:xfrm>
          <a:off x="0" y="3114000"/>
          <a:ext cx="1219200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C1ED1182-553B-2411-AB93-F8364987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6B6BCD-6B2F-D4D0-B883-7FC2C9C7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337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We proposed RUNLTS.</a:t>
            </a:r>
          </a:p>
          <a:p>
            <a:pPr lvl="1"/>
            <a:r>
              <a:rPr lang="en-US" altLang="ja-JP" dirty="0"/>
              <a:t>Major contribution: Capturing correlations between </a:t>
            </a:r>
            <a:r>
              <a:rPr lang="en-US" altLang="ja-JP" u="heavy" dirty="0">
                <a:uFill>
                  <a:solidFill>
                    <a:srgbClr val="92D050"/>
                  </a:solidFill>
                </a:uFill>
              </a:rPr>
              <a:t>register values and directions</a:t>
            </a:r>
          </a:p>
          <a:p>
            <a:pPr lvl="1"/>
            <a:r>
              <a:rPr lang="en-US" altLang="ja-JP" dirty="0"/>
              <a:t>Various improvements upon TAGE-SC</a:t>
            </a:r>
          </a:p>
          <a:p>
            <a:r>
              <a:rPr lang="en-US" altLang="ja-JP" dirty="0"/>
              <a:t>RUNLTS reduced mispredictions by 6.2% compared to iso-budget TAGE-SC-L.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EBA71AF7-A2F3-C6AC-F0EB-B59F79FAF98A}"/>
              </a:ext>
            </a:extLst>
          </p:cNvPr>
          <p:cNvSpPr txBox="1">
            <a:spLocks/>
          </p:cNvSpPr>
          <p:nvPr/>
        </p:nvSpPr>
        <p:spPr>
          <a:xfrm>
            <a:off x="838200" y="6487958"/>
            <a:ext cx="10515600" cy="3610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000" dirty="0"/>
              <a:t>Note: The vertical axis indicates mispredictions per kilo </a:t>
            </a:r>
            <a:r>
              <a:rPr lang="en-US" altLang="ja-JP" sz="2000" u="sng" dirty="0"/>
              <a:t>micro-ops</a:t>
            </a:r>
            <a:r>
              <a:rPr lang="en-US" altLang="ja-JP" sz="2000" dirty="0"/>
              <a:t>.</a:t>
            </a:r>
            <a:r>
              <a:rPr lang="en-US" altLang="ja-JP" sz="1400" dirty="0"/>
              <a:t> Sorry!</a:t>
            </a:r>
          </a:p>
        </p:txBody>
      </p:sp>
      <p:sp>
        <p:nvSpPr>
          <p:cNvPr id="7" name="矢印: 上下 6">
            <a:extLst>
              <a:ext uri="{FF2B5EF4-FFF2-40B4-BE49-F238E27FC236}">
                <a16:creationId xmlns:a16="http://schemas.microsoft.com/office/drawing/2014/main" id="{6819B103-389B-86B7-004D-CD0B30A3F752}"/>
              </a:ext>
            </a:extLst>
          </p:cNvPr>
          <p:cNvSpPr/>
          <p:nvPr/>
        </p:nvSpPr>
        <p:spPr>
          <a:xfrm rot="16200000">
            <a:off x="2586000" y="5094000"/>
            <a:ext cx="135000" cy="765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5CAB88-3855-CE23-66B8-FDC08CF4660C}"/>
              </a:ext>
            </a:extLst>
          </p:cNvPr>
          <p:cNvSpPr txBox="1"/>
          <p:nvPr/>
        </p:nvSpPr>
        <p:spPr>
          <a:xfrm>
            <a:off x="8841000" y="5859000"/>
            <a:ext cx="243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dirty="0">
                <a:solidFill>
                  <a:schemeClr val="accent2"/>
                </a:solidFill>
              </a:rPr>
              <a:t>Register component [3.7%]</a:t>
            </a:r>
            <a:endParaRPr lang="ja-JP" altLang="en-US" sz="1400" dirty="0">
              <a:solidFill>
                <a:schemeClr val="accent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AC721D-42E4-B134-AA2D-2E0CF86B359E}"/>
              </a:ext>
            </a:extLst>
          </p:cNvPr>
          <p:cNvSpPr txBox="1"/>
          <p:nvPr/>
        </p:nvSpPr>
        <p:spPr>
          <a:xfrm>
            <a:off x="2631000" y="5724000"/>
            <a:ext cx="30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Git commit count (right axis)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45839D5-8FB8-5337-9645-B05B920BF461}"/>
              </a:ext>
            </a:extLst>
          </p:cNvPr>
          <p:cNvSpPr txBox="1"/>
          <p:nvPr/>
        </p:nvSpPr>
        <p:spPr>
          <a:xfrm>
            <a:off x="3081000" y="4329000"/>
            <a:ext cx="11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TAGE-SC-L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8B1E42-8B30-5B83-EB25-E4821F4973A8}"/>
              </a:ext>
            </a:extLst>
          </p:cNvPr>
          <p:cNvSpPr txBox="1"/>
          <p:nvPr/>
        </p:nvSpPr>
        <p:spPr>
          <a:xfrm>
            <a:off x="2721000" y="3474000"/>
            <a:ext cx="1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BATAGE(-SC)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26D688C-B5AC-8C46-B8AC-413EEE102A6F}"/>
              </a:ext>
            </a:extLst>
          </p:cNvPr>
          <p:cNvSpPr txBox="1"/>
          <p:nvPr/>
        </p:nvSpPr>
        <p:spPr>
          <a:xfrm>
            <a:off x="10821000" y="5229000"/>
            <a:ext cx="11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accent2"/>
                </a:solidFill>
              </a:rPr>
              <a:t>RUNLTS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56283EA1-ADDE-649A-5881-7929E607BEF4}"/>
              </a:ext>
            </a:extLst>
          </p:cNvPr>
          <p:cNvSpPr/>
          <p:nvPr/>
        </p:nvSpPr>
        <p:spPr>
          <a:xfrm>
            <a:off x="11046000" y="5649240"/>
            <a:ext cx="135719" cy="432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kern="12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F8DD6E-6A24-C1CF-43ED-7E0DEB78299D}"/>
              </a:ext>
            </a:extLst>
          </p:cNvPr>
          <p:cNvSpPr txBox="1"/>
          <p:nvPr/>
        </p:nvSpPr>
        <p:spPr>
          <a:xfrm>
            <a:off x="1506000" y="5094000"/>
            <a:ext cx="243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9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Infrastructure development</a:t>
            </a:r>
            <a:endParaRPr lang="ja-JP" altLang="en-U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0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9CB17E-D680-A221-174A-B3390F0F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Novel history-length selection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B6965-5DBA-8F83-3419-69B296E4A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 combined second-order arithmetic progression with conventional geometric progression.</a:t>
            </a:r>
          </a:p>
          <a:p>
            <a:r>
              <a:rPr lang="en-US" altLang="ja-JP" dirty="0"/>
              <a:t>Conventional geometric history lengths begin with 4, 5, 7, .... </a:t>
            </a:r>
            <a:r>
              <a:rPr lang="en-US" altLang="ja-JP" sz="1800" dirty="0"/>
              <a:t>(for example)</a:t>
            </a:r>
            <a:r>
              <a:rPr lang="en-US" altLang="ja-JP" dirty="0"/>
              <a:t>, but the first few intervals are too narrow.</a:t>
            </a:r>
          </a:p>
          <a:p>
            <a:pPr lvl="1"/>
            <a:r>
              <a:rPr lang="en-US" altLang="ja-JP" dirty="0"/>
              <a:t>There should be a very small number of branches where the correlation cannot be captured at history length 4 and can be captured at history length 5.</a:t>
            </a:r>
          </a:p>
          <a:p>
            <a:r>
              <a:rPr lang="en-US" altLang="ja-JP" dirty="0"/>
              <a:t>S</a:t>
            </a:r>
            <a:r>
              <a:rPr kumimoji="1" lang="en-US" altLang="ja-JP" dirty="0"/>
              <a:t>tarting with </a:t>
            </a:r>
            <a:r>
              <a:rPr lang="en-US" altLang="ja-JP" dirty="0"/>
              <a:t>second-order arithmetic progression is near-optimal.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1666BBFA-E10F-67A8-1EF0-94CF4F8CD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94774"/>
              </p:ext>
            </p:extLst>
          </p:nvPr>
        </p:nvGraphicFramePr>
        <p:xfrm>
          <a:off x="542376" y="5184000"/>
          <a:ext cx="11178624" cy="777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1289205714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21249860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893486498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786891037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595134369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40790416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996720511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253900118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24618294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649711847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106023881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46836961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104544973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604210386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58663460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592136384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94144090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63155113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918712817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999209349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908725593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366929840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33534560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692157545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47192508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775339853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559841461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837145935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876141333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59767006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965512363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211374397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634016787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961919078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618649598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069452540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407319553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6932075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022922001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788363652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171558545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4031869650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766404249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992407031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3875220018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1081669234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4259991595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890529779"/>
                    </a:ext>
                  </a:extLst>
                </a:gridCol>
                <a:gridCol w="209638">
                  <a:extLst>
                    <a:ext uri="{9D8B030D-6E8A-4147-A177-3AD203B41FA5}">
                      <a16:colId xmlns:a16="http://schemas.microsoft.com/office/drawing/2014/main" val="2102901500"/>
                    </a:ext>
                  </a:extLst>
                </a:gridCol>
              </a:tblGrid>
              <a:tr h="2250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History length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50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66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126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150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178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212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252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300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358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426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506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602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776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1078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1606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2554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4316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30505"/>
                  </a:ext>
                </a:extLst>
              </a:tr>
              <a:tr h="22506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dirty="0"/>
                        <a:t>First difference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+6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+10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+12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+14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+18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</a:rPr>
                        <a:t>+20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+22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+24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×1.19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×1.29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×1.39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×1.49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×1.59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×1.69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2223714875"/>
                  </a:ext>
                </a:extLst>
              </a:tr>
              <a:tr h="22506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dirty="0"/>
                        <a:t>Second difference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252" marR="6252" marT="6252" marB="0" anchor="ctr"/>
                </a:tc>
                <a:extLst>
                  <a:ext uri="{0D108BD9-81ED-4DB2-BD59-A6C34878D82A}">
                    <a16:rowId xmlns:a16="http://schemas.microsoft.com/office/drawing/2014/main" val="3374562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7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9E612E3-6A18-8DBB-5636-07796EA0F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52" y="0"/>
            <a:ext cx="9863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080C1-B749-5E86-EC13-BB2F0449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Introduction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D90DC16-9BE0-751F-5C60-6792DD450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ja-JP" dirty="0"/>
                  <a:t>The importance of branch prediction is ever increasing.</a:t>
                </a:r>
              </a:p>
              <a:p>
                <a:pPr lvl="1"/>
                <a:r>
                  <a:rPr lang="en-US" altLang="ja-JP" dirty="0"/>
                  <a:t>A wide frontend (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dirty="0"/>
                  <a:t>10-way fetch) and a large ROB (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dirty="0"/>
                  <a:t>1000 entries)</a:t>
                </a:r>
              </a:p>
              <a:p>
                <a:pPr lvl="1"/>
                <a:endParaRPr lang="en-US" altLang="ja-JP" dirty="0"/>
              </a:p>
              <a:p>
                <a:r>
                  <a:rPr lang="en-US" altLang="ja-JP" dirty="0"/>
                  <a:t>The branch predictor considered to be the most accurate: TAGE-SC(-L)</a:t>
                </a:r>
                <a:r>
                  <a:rPr lang="en-US" altLang="ja-JP" baseline="30000" dirty="0"/>
                  <a:t>[1]</a:t>
                </a:r>
              </a:p>
              <a:p>
                <a:pPr lvl="1"/>
                <a:r>
                  <a:rPr lang="en-US" altLang="ja-JP" dirty="0"/>
                  <a:t>TAGE predicts based on the longest match of the global history</a:t>
                </a:r>
              </a:p>
              <a:p>
                <a:pPr lvl="1"/>
                <a:r>
                  <a:rPr lang="en-US" altLang="ja-JP" dirty="0"/>
                  <a:t>SC refines the TAGE prediction from multiple perspectives, including local histories</a:t>
                </a:r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r>
                  <a:rPr lang="en-US" altLang="ja-JP" dirty="0"/>
                  <a:t>Proposed branch predictor: RUNLTS</a:t>
                </a:r>
              </a:p>
              <a:p>
                <a:pPr lvl="1"/>
                <a:r>
                  <a:rPr lang="en-US" altLang="ja-JP" dirty="0"/>
                  <a:t>Major contribution: Capturing correlations between </a:t>
                </a:r>
                <a:r>
                  <a:rPr lang="en-US" altLang="ja-JP" u="heavy" dirty="0">
                    <a:uFill>
                      <a:solidFill>
                        <a:srgbClr val="92D050"/>
                      </a:solidFill>
                    </a:uFill>
                  </a:rPr>
                  <a:t>register values and directions</a:t>
                </a:r>
              </a:p>
              <a:p>
                <a:pPr lvl="1"/>
                <a:r>
                  <a:rPr lang="en-US" altLang="ja-JP" dirty="0"/>
                  <a:t>Various improvements upon TAGE-SC</a:t>
                </a:r>
              </a:p>
              <a:p>
                <a:pPr lvl="1"/>
                <a:r>
                  <a:rPr lang="en-US" altLang="ja-JP" dirty="0"/>
                  <a:t>We </a:t>
                </a:r>
                <a:r>
                  <a:rPr lang="en-US" altLang="ja-JP" u="heavy" dirty="0">
                    <a:uFill>
                      <a:solidFill>
                        <a:srgbClr val="92D050"/>
                      </a:solidFill>
                    </a:uFill>
                  </a:rPr>
                  <a:t>reduced mispredictions by 6.2%</a:t>
                </a:r>
                <a:r>
                  <a:rPr lang="en-US" altLang="ja-JP" dirty="0">
                    <a:uFill>
                      <a:solidFill>
                        <a:srgbClr val="92D050"/>
                      </a:solidFill>
                    </a:uFill>
                  </a:rPr>
                  <a:t> compared with a</a:t>
                </a:r>
                <a:r>
                  <a:rPr lang="en-US" altLang="ja-JP" dirty="0"/>
                  <a:t> 192KiB TAGE-SC-L baseline*.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D90DC16-9BE0-751F-5C60-6792DD450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101" b="-2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D8D558-030C-EB73-4F4E-DEBBC9F3D5A7}"/>
              </a:ext>
            </a:extLst>
          </p:cNvPr>
          <p:cNvSpPr txBox="1"/>
          <p:nvPr/>
        </p:nvSpPr>
        <p:spPr>
          <a:xfrm>
            <a:off x="194" y="648900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[1] André Seznec. TAGE-SC-L Branch Predictors Again. In </a:t>
            </a:r>
            <a:r>
              <a:rPr kumimoji="1" lang="en-US" altLang="ja-JP" sz="1400" i="1" dirty="0"/>
              <a:t>Proceedings of the 5th Championship Branch Prediction Workshop (CBP-5)</a:t>
            </a:r>
            <a:r>
              <a:rPr kumimoji="1" lang="en-US" altLang="ja-JP" sz="1400" dirty="0"/>
              <a:t>, 2016. *: Our tuning.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707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53B6458-27CE-D1FA-E4FE-30181FD06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33"/>
            <a:ext cx="12192000" cy="64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B62E57A-42FA-8D6C-F07B-74C7C8993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3" y="0"/>
            <a:ext cx="11948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6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166BF08-26FC-20A7-1505-6E4FD1D12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95" y="0"/>
            <a:ext cx="1008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0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623EC899-2CBF-066E-7A12-0E79D9935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0"/>
            <a:ext cx="7588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>
            <a:extLst>
              <a:ext uri="{FF2B5EF4-FFF2-40B4-BE49-F238E27FC236}">
                <a16:creationId xmlns:a16="http://schemas.microsoft.com/office/drawing/2014/main" id="{A418D52B-6A7B-6CE5-AC2D-27D71AC3719A}"/>
              </a:ext>
            </a:extLst>
          </p:cNvPr>
          <p:cNvSpPr>
            <a:spLocks/>
          </p:cNvSpPr>
          <p:nvPr/>
        </p:nvSpPr>
        <p:spPr bwMode="auto">
          <a:xfrm>
            <a:off x="3486005" y="3248998"/>
            <a:ext cx="1350015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A11222-8858-004A-3FAF-D8B60038526F}"/>
              </a:ext>
            </a:extLst>
          </p:cNvPr>
          <p:cNvSpPr/>
          <p:nvPr/>
        </p:nvSpPr>
        <p:spPr>
          <a:xfrm>
            <a:off x="3036000" y="1988984"/>
            <a:ext cx="900010" cy="1260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128K-entry</a:t>
            </a:r>
          </a:p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Bimodal</a:t>
            </a:r>
          </a:p>
          <a:p>
            <a:pPr algn="ctr">
              <a:lnSpc>
                <a:spcPts val="1100"/>
              </a:lnSpc>
            </a:pPr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20 KiB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3D15D42-CD63-2D57-C3D3-C406ADFDE593}"/>
              </a:ext>
            </a:extLst>
          </p:cNvPr>
          <p:cNvSpPr/>
          <p:nvPr/>
        </p:nvSpPr>
        <p:spPr>
          <a:xfrm>
            <a:off x="3126001" y="1358976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97457049-24F1-BC7C-C293-2A419FFB1C8E}"/>
              </a:ext>
            </a:extLst>
          </p:cNvPr>
          <p:cNvCxnSpPr>
            <a:cxnSpLocks/>
            <a:stCxn id="4" idx="2"/>
            <a:endCxn id="3" idx="0"/>
          </p:cNvCxnSpPr>
          <p:nvPr/>
        </p:nvCxnSpPr>
        <p:spPr>
          <a:xfrm>
            <a:off x="3486005" y="1538978"/>
            <a:ext cx="0" cy="450006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F01C417-5746-4DB5-CB82-A628D0A3B9F9}"/>
              </a:ext>
            </a:extLst>
          </p:cNvPr>
          <p:cNvSpPr/>
          <p:nvPr/>
        </p:nvSpPr>
        <p:spPr>
          <a:xfrm>
            <a:off x="4386015" y="1988985"/>
            <a:ext cx="2880032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Crossbar  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E41C1C-BAD3-F37F-A984-9F43946FA31D}"/>
              </a:ext>
            </a:extLst>
          </p:cNvPr>
          <p:cNvSpPr/>
          <p:nvPr/>
        </p:nvSpPr>
        <p:spPr>
          <a:xfrm>
            <a:off x="3306004" y="4599013"/>
            <a:ext cx="90001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A3F9F83-F709-7D5A-00BE-3594F4F711C8}"/>
              </a:ext>
            </a:extLst>
          </p:cNvPr>
          <p:cNvSpPr/>
          <p:nvPr/>
        </p:nvSpPr>
        <p:spPr>
          <a:xfrm>
            <a:off x="3396005" y="4599013"/>
            <a:ext cx="270003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ctr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5ACF65-ABC6-9C5D-DB3B-B8AA52D2D0B8}"/>
              </a:ext>
            </a:extLst>
          </p:cNvPr>
          <p:cNvSpPr/>
          <p:nvPr/>
        </p:nvSpPr>
        <p:spPr>
          <a:xfrm>
            <a:off x="3666008" y="4599013"/>
            <a:ext cx="810009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0F6F86-3FD4-20B1-E459-B477284DF942}"/>
              </a:ext>
            </a:extLst>
          </p:cNvPr>
          <p:cNvSpPr/>
          <p:nvPr/>
        </p:nvSpPr>
        <p:spPr>
          <a:xfrm>
            <a:off x="6186035" y="2348988"/>
            <a:ext cx="1080012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 9 banks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4CC2DC5-A0DC-AD98-DF18-9F6D15A1721A}"/>
              </a:ext>
            </a:extLst>
          </p:cNvPr>
          <p:cNvSpPr/>
          <p:nvPr/>
        </p:nvSpPr>
        <p:spPr>
          <a:xfrm>
            <a:off x="7626051" y="1988985"/>
            <a:ext cx="144001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8A99A56-C988-6B82-3560-3381B70918BF}"/>
              </a:ext>
            </a:extLst>
          </p:cNvPr>
          <p:cNvSpPr/>
          <p:nvPr/>
        </p:nvSpPr>
        <p:spPr>
          <a:xfrm>
            <a:off x="7626051" y="2348988"/>
            <a:ext cx="1440016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25 banks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143577-78A0-30D9-8BA9-D70C107F482B}"/>
              </a:ext>
            </a:extLst>
          </p:cNvPr>
          <p:cNvSpPr/>
          <p:nvPr/>
        </p:nvSpPr>
        <p:spPr>
          <a:xfrm>
            <a:off x="5106024" y="2348988"/>
            <a:ext cx="360004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0787AD9F-755D-2ACF-B90B-E9A86CBBC611}"/>
              </a:ext>
            </a:extLst>
          </p:cNvPr>
          <p:cNvCxnSpPr>
            <a:cxnSpLocks/>
          </p:cNvCxnSpPr>
          <p:nvPr/>
        </p:nvCxnSpPr>
        <p:spPr>
          <a:xfrm>
            <a:off x="4566017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" name="台形 14">
            <a:extLst>
              <a:ext uri="{FF2B5EF4-FFF2-40B4-BE49-F238E27FC236}">
                <a16:creationId xmlns:a16="http://schemas.microsoft.com/office/drawing/2014/main" id="{26E237E9-1BD8-0117-474E-182A5F50C920}"/>
              </a:ext>
            </a:extLst>
          </p:cNvPr>
          <p:cNvSpPr/>
          <p:nvPr/>
        </p:nvSpPr>
        <p:spPr>
          <a:xfrm flipV="1">
            <a:off x="4746019" y="3518999"/>
            <a:ext cx="360004" cy="90002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FE9B272-1C79-7841-CFBE-224327221156}"/>
              </a:ext>
            </a:extLst>
          </p:cNvPr>
          <p:cNvCxnSpPr>
            <a:cxnSpLocks/>
          </p:cNvCxnSpPr>
          <p:nvPr/>
        </p:nvCxnSpPr>
        <p:spPr>
          <a:xfrm>
            <a:off x="5016022" y="3248998"/>
            <a:ext cx="0" cy="27000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5E66396-F447-11F9-A19A-E2DAA6706D9D}"/>
              </a:ext>
            </a:extLst>
          </p:cNvPr>
          <p:cNvCxnSpPr>
            <a:cxnSpLocks/>
          </p:cNvCxnSpPr>
          <p:nvPr/>
        </p:nvCxnSpPr>
        <p:spPr>
          <a:xfrm>
            <a:off x="4836020" y="3338999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81F576A-9005-ED50-8E12-64DAC311ED9B}"/>
              </a:ext>
            </a:extLst>
          </p:cNvPr>
          <p:cNvCxnSpPr>
            <a:cxnSpLocks/>
          </p:cNvCxnSpPr>
          <p:nvPr/>
        </p:nvCxnSpPr>
        <p:spPr>
          <a:xfrm>
            <a:off x="5286025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F687F2D-595D-AF74-DF99-13DE36C10CB5}"/>
              </a:ext>
            </a:extLst>
          </p:cNvPr>
          <p:cNvCxnSpPr>
            <a:cxnSpLocks/>
          </p:cNvCxnSpPr>
          <p:nvPr/>
        </p:nvCxnSpPr>
        <p:spPr>
          <a:xfrm>
            <a:off x="7716052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8FC08DF-5874-7783-5D26-338C6AAE5342}"/>
              </a:ext>
            </a:extLst>
          </p:cNvPr>
          <p:cNvSpPr/>
          <p:nvPr/>
        </p:nvSpPr>
        <p:spPr>
          <a:xfrm>
            <a:off x="6276036" y="2078985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59AC8A47-CFFB-E0B0-82AF-12B0B344304E}"/>
              </a:ext>
            </a:extLst>
          </p:cNvPr>
          <p:cNvCxnSpPr>
            <a:cxnSpLocks/>
          </p:cNvCxnSpPr>
          <p:nvPr/>
        </p:nvCxnSpPr>
        <p:spPr>
          <a:xfrm>
            <a:off x="6726041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8F9056E-9A90-3B75-2295-12321C005BB6}"/>
              </a:ext>
            </a:extLst>
          </p:cNvPr>
          <p:cNvSpPr/>
          <p:nvPr/>
        </p:nvSpPr>
        <p:spPr>
          <a:xfrm>
            <a:off x="7986055" y="2078985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8FF910E-8393-262D-CB3D-37125F9808C3}"/>
              </a:ext>
            </a:extLst>
          </p:cNvPr>
          <p:cNvCxnSpPr>
            <a:cxnSpLocks/>
          </p:cNvCxnSpPr>
          <p:nvPr/>
        </p:nvCxnSpPr>
        <p:spPr>
          <a:xfrm>
            <a:off x="8616062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9B5FCDC-8F0D-458A-23C5-F603F8DFCC32}"/>
              </a:ext>
            </a:extLst>
          </p:cNvPr>
          <p:cNvCxnSpPr>
            <a:cxnSpLocks/>
          </p:cNvCxnSpPr>
          <p:nvPr/>
        </p:nvCxnSpPr>
        <p:spPr>
          <a:xfrm>
            <a:off x="8976066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0A44336F-AA84-765C-2776-7EC3B8419AF8}"/>
              </a:ext>
            </a:extLst>
          </p:cNvPr>
          <p:cNvCxnSpPr>
            <a:cxnSpLocks/>
          </p:cNvCxnSpPr>
          <p:nvPr/>
        </p:nvCxnSpPr>
        <p:spPr>
          <a:xfrm>
            <a:off x="7716052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68EC91E-57E4-78F1-9131-119F2061F0AF}"/>
              </a:ext>
            </a:extLst>
          </p:cNvPr>
          <p:cNvSpPr/>
          <p:nvPr/>
        </p:nvSpPr>
        <p:spPr>
          <a:xfrm>
            <a:off x="7986055" y="279899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DC20D5E-93B4-64D8-7A27-A1D0E7CBE97A}"/>
              </a:ext>
            </a:extLst>
          </p:cNvPr>
          <p:cNvCxnSpPr>
            <a:cxnSpLocks/>
          </p:cNvCxnSpPr>
          <p:nvPr/>
        </p:nvCxnSpPr>
        <p:spPr>
          <a:xfrm>
            <a:off x="4926021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1833B99-2A31-B459-8F5A-A8B3FFEE3509}"/>
              </a:ext>
            </a:extLst>
          </p:cNvPr>
          <p:cNvCxnSpPr>
            <a:cxnSpLocks/>
          </p:cNvCxnSpPr>
          <p:nvPr/>
        </p:nvCxnSpPr>
        <p:spPr>
          <a:xfrm>
            <a:off x="5286025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D4377A4-2FD9-5885-6FD0-4CEDDBC6B313}"/>
              </a:ext>
            </a:extLst>
          </p:cNvPr>
          <p:cNvCxnSpPr>
            <a:cxnSpLocks/>
          </p:cNvCxnSpPr>
          <p:nvPr/>
        </p:nvCxnSpPr>
        <p:spPr>
          <a:xfrm>
            <a:off x="6726041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0" name="Freeform 10">
            <a:extLst>
              <a:ext uri="{FF2B5EF4-FFF2-40B4-BE49-F238E27FC236}">
                <a16:creationId xmlns:a16="http://schemas.microsoft.com/office/drawing/2014/main" id="{243B472D-47F7-4C19-17BF-5896CA677B9D}"/>
              </a:ext>
            </a:extLst>
          </p:cNvPr>
          <p:cNvSpPr>
            <a:spLocks/>
          </p:cNvSpPr>
          <p:nvPr/>
        </p:nvSpPr>
        <p:spPr bwMode="auto">
          <a:xfrm>
            <a:off x="4926021" y="3609002"/>
            <a:ext cx="540006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1" name="台形 30">
            <a:extLst>
              <a:ext uri="{FF2B5EF4-FFF2-40B4-BE49-F238E27FC236}">
                <a16:creationId xmlns:a16="http://schemas.microsoft.com/office/drawing/2014/main" id="{3B65AD1D-342D-E8BB-2E79-036BFDA2BC0E}"/>
              </a:ext>
            </a:extLst>
          </p:cNvPr>
          <p:cNvSpPr/>
          <p:nvPr/>
        </p:nvSpPr>
        <p:spPr>
          <a:xfrm flipV="1">
            <a:off x="5376026" y="3789003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276029F-0416-B9BF-0EEB-9908DBF408AD}"/>
              </a:ext>
            </a:extLst>
          </p:cNvPr>
          <p:cNvCxnSpPr>
            <a:cxnSpLocks/>
          </p:cNvCxnSpPr>
          <p:nvPr/>
        </p:nvCxnSpPr>
        <p:spPr>
          <a:xfrm>
            <a:off x="5466027" y="3699003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D6878EC-4A2D-77E7-2CA0-E4AC14810054}"/>
              </a:ext>
            </a:extLst>
          </p:cNvPr>
          <p:cNvCxnSpPr>
            <a:cxnSpLocks/>
          </p:cNvCxnSpPr>
          <p:nvPr/>
        </p:nvCxnSpPr>
        <p:spPr>
          <a:xfrm>
            <a:off x="5646029" y="3158997"/>
            <a:ext cx="0" cy="630007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4" name="Freeform 10">
            <a:extLst>
              <a:ext uri="{FF2B5EF4-FFF2-40B4-BE49-F238E27FC236}">
                <a16:creationId xmlns:a16="http://schemas.microsoft.com/office/drawing/2014/main" id="{778C49AD-1899-08C5-96D8-66703B3D032C}"/>
              </a:ext>
            </a:extLst>
          </p:cNvPr>
          <p:cNvSpPr>
            <a:spLocks/>
          </p:cNvSpPr>
          <p:nvPr/>
        </p:nvSpPr>
        <p:spPr bwMode="auto">
          <a:xfrm>
            <a:off x="5556028" y="3879005"/>
            <a:ext cx="540006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5" name="台形 34">
            <a:extLst>
              <a:ext uri="{FF2B5EF4-FFF2-40B4-BE49-F238E27FC236}">
                <a16:creationId xmlns:a16="http://schemas.microsoft.com/office/drawing/2014/main" id="{0A0A1A96-A06A-D6A3-D7AE-4591EBD25CBA}"/>
              </a:ext>
            </a:extLst>
          </p:cNvPr>
          <p:cNvSpPr/>
          <p:nvPr/>
        </p:nvSpPr>
        <p:spPr>
          <a:xfrm flipV="1">
            <a:off x="6636040" y="4329009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35E8E58F-3F88-4267-1ACB-2F1D87D3249B}"/>
              </a:ext>
            </a:extLst>
          </p:cNvPr>
          <p:cNvCxnSpPr>
            <a:cxnSpLocks/>
          </p:cNvCxnSpPr>
          <p:nvPr/>
        </p:nvCxnSpPr>
        <p:spPr>
          <a:xfrm>
            <a:off x="6726041" y="4239009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B70B6452-5C06-0BE8-30BE-204528530F97}"/>
              </a:ext>
            </a:extLst>
          </p:cNvPr>
          <p:cNvCxnSpPr>
            <a:cxnSpLocks/>
          </p:cNvCxnSpPr>
          <p:nvPr/>
        </p:nvCxnSpPr>
        <p:spPr>
          <a:xfrm>
            <a:off x="6906043" y="3158997"/>
            <a:ext cx="0" cy="117001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465D717-5A36-1B37-6A64-4EDE905D56B4}"/>
              </a:ext>
            </a:extLst>
          </p:cNvPr>
          <p:cNvSpPr/>
          <p:nvPr/>
        </p:nvSpPr>
        <p:spPr>
          <a:xfrm>
            <a:off x="4386015" y="1358977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  GHR[5:0]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5FCDF246-4901-6EF2-ECB6-AEADBA0BD7E0}"/>
              </a:ext>
            </a:extLst>
          </p:cNvPr>
          <p:cNvSpPr>
            <a:spLocks/>
          </p:cNvSpPr>
          <p:nvPr/>
        </p:nvSpPr>
        <p:spPr bwMode="auto">
          <a:xfrm>
            <a:off x="4476016" y="1538980"/>
            <a:ext cx="90001" cy="180002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0" name="Freeform 10">
            <a:extLst>
              <a:ext uri="{FF2B5EF4-FFF2-40B4-BE49-F238E27FC236}">
                <a16:creationId xmlns:a16="http://schemas.microsoft.com/office/drawing/2014/main" id="{35870C12-5EFD-A01B-27AF-6E34372446AC}"/>
              </a:ext>
            </a:extLst>
          </p:cNvPr>
          <p:cNvSpPr>
            <a:spLocks/>
          </p:cNvSpPr>
          <p:nvPr/>
        </p:nvSpPr>
        <p:spPr bwMode="auto">
          <a:xfrm flipH="1">
            <a:off x="4746018" y="1538980"/>
            <a:ext cx="90001" cy="180002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64C197-4165-5804-C1B0-F5A501741D80}"/>
              </a:ext>
            </a:extLst>
          </p:cNvPr>
          <p:cNvSpPr/>
          <p:nvPr/>
        </p:nvSpPr>
        <p:spPr>
          <a:xfrm>
            <a:off x="4566018" y="1628980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858F502C-14C2-14C5-69A4-72409A4BFC9A}"/>
              </a:ext>
            </a:extLst>
          </p:cNvPr>
          <p:cNvCxnSpPr>
            <a:cxnSpLocks/>
          </p:cNvCxnSpPr>
          <p:nvPr/>
        </p:nvCxnSpPr>
        <p:spPr>
          <a:xfrm>
            <a:off x="4656018" y="1808982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3" name="Freeform 10">
            <a:extLst>
              <a:ext uri="{FF2B5EF4-FFF2-40B4-BE49-F238E27FC236}">
                <a16:creationId xmlns:a16="http://schemas.microsoft.com/office/drawing/2014/main" id="{72F171EB-5C6E-EFF7-D392-EBA5D0DC0257}"/>
              </a:ext>
            </a:extLst>
          </p:cNvPr>
          <p:cNvSpPr>
            <a:spLocks/>
          </p:cNvSpPr>
          <p:nvPr/>
        </p:nvSpPr>
        <p:spPr bwMode="auto">
          <a:xfrm rot="5400000">
            <a:off x="3801008" y="2303988"/>
            <a:ext cx="1260016" cy="45000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30163C8-E2B7-290C-6A1D-462D477D9B19}"/>
              </a:ext>
            </a:extLst>
          </p:cNvPr>
          <p:cNvCxnSpPr>
            <a:cxnSpLocks/>
          </p:cNvCxnSpPr>
          <p:nvPr/>
        </p:nvCxnSpPr>
        <p:spPr>
          <a:xfrm>
            <a:off x="4206013" y="2078985"/>
            <a:ext cx="18000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30BC206-CDB7-61E3-8A65-C56A6EB0FE4E}"/>
              </a:ext>
            </a:extLst>
          </p:cNvPr>
          <p:cNvCxnSpPr>
            <a:cxnSpLocks/>
          </p:cNvCxnSpPr>
          <p:nvPr/>
        </p:nvCxnSpPr>
        <p:spPr>
          <a:xfrm>
            <a:off x="4206013" y="3158997"/>
            <a:ext cx="18000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E15DB509-FE03-9E16-9244-2101AC412DE1}"/>
              </a:ext>
            </a:extLst>
          </p:cNvPr>
          <p:cNvCxnSpPr>
            <a:cxnSpLocks/>
          </p:cNvCxnSpPr>
          <p:nvPr/>
        </p:nvCxnSpPr>
        <p:spPr>
          <a:xfrm>
            <a:off x="6366037" y="4239009"/>
            <a:ext cx="360004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9743CD80-5A0F-DBE8-A00F-9F67D37AA1F4}"/>
              </a:ext>
            </a:extLst>
          </p:cNvPr>
          <p:cNvSpPr/>
          <p:nvPr/>
        </p:nvSpPr>
        <p:spPr>
          <a:xfrm>
            <a:off x="8166057" y="4599013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台形 47">
            <a:extLst>
              <a:ext uri="{FF2B5EF4-FFF2-40B4-BE49-F238E27FC236}">
                <a16:creationId xmlns:a16="http://schemas.microsoft.com/office/drawing/2014/main" id="{37AC59AA-B26E-3725-17B5-C9D8EAB28B0B}"/>
              </a:ext>
            </a:extLst>
          </p:cNvPr>
          <p:cNvSpPr/>
          <p:nvPr/>
        </p:nvSpPr>
        <p:spPr>
          <a:xfrm flipV="1">
            <a:off x="7536050" y="4599012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F642A1B-A1F6-30DD-9352-E2AC81573B78}"/>
              </a:ext>
            </a:extLst>
          </p:cNvPr>
          <p:cNvCxnSpPr>
            <a:cxnSpLocks/>
          </p:cNvCxnSpPr>
          <p:nvPr/>
        </p:nvCxnSpPr>
        <p:spPr>
          <a:xfrm>
            <a:off x="7626051" y="4509012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54DFDB5-2FEB-7DF5-AA43-9A5C0554D628}"/>
              </a:ext>
            </a:extLst>
          </p:cNvPr>
          <p:cNvCxnSpPr>
            <a:cxnSpLocks/>
          </p:cNvCxnSpPr>
          <p:nvPr/>
        </p:nvCxnSpPr>
        <p:spPr>
          <a:xfrm>
            <a:off x="7806053" y="3158997"/>
            <a:ext cx="0" cy="1440016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Freeform 10">
            <a:extLst>
              <a:ext uri="{FF2B5EF4-FFF2-40B4-BE49-F238E27FC236}">
                <a16:creationId xmlns:a16="http://schemas.microsoft.com/office/drawing/2014/main" id="{DDB25DBD-C26F-788F-84BF-1DDB8EC0CE7A}"/>
              </a:ext>
            </a:extLst>
          </p:cNvPr>
          <p:cNvSpPr>
            <a:spLocks/>
          </p:cNvSpPr>
          <p:nvPr/>
        </p:nvSpPr>
        <p:spPr bwMode="auto">
          <a:xfrm>
            <a:off x="6816042" y="4419011"/>
            <a:ext cx="810009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0A41B928-E76D-C86A-440A-9A436E4BBBA2}"/>
              </a:ext>
            </a:extLst>
          </p:cNvPr>
          <p:cNvSpPr>
            <a:spLocks/>
          </p:cNvSpPr>
          <p:nvPr/>
        </p:nvSpPr>
        <p:spPr bwMode="auto">
          <a:xfrm>
            <a:off x="7716052" y="4689014"/>
            <a:ext cx="270003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3" name="台形 52">
            <a:extLst>
              <a:ext uri="{FF2B5EF4-FFF2-40B4-BE49-F238E27FC236}">
                <a16:creationId xmlns:a16="http://schemas.microsoft.com/office/drawing/2014/main" id="{8AF6DB28-AE2A-FDC7-FB6A-29AC00F61E4C}"/>
              </a:ext>
            </a:extLst>
          </p:cNvPr>
          <p:cNvSpPr/>
          <p:nvPr/>
        </p:nvSpPr>
        <p:spPr>
          <a:xfrm flipV="1">
            <a:off x="8616062" y="4869015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713EA6BC-981D-A2C2-ED25-ADA58F417234}"/>
              </a:ext>
            </a:extLst>
          </p:cNvPr>
          <p:cNvCxnSpPr>
            <a:cxnSpLocks/>
          </p:cNvCxnSpPr>
          <p:nvPr/>
        </p:nvCxnSpPr>
        <p:spPr>
          <a:xfrm>
            <a:off x="8706063" y="4779015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89B8379-C9E0-3BC1-3427-4D721AA7A634}"/>
              </a:ext>
            </a:extLst>
          </p:cNvPr>
          <p:cNvCxnSpPr>
            <a:cxnSpLocks/>
          </p:cNvCxnSpPr>
          <p:nvPr/>
        </p:nvCxnSpPr>
        <p:spPr>
          <a:xfrm>
            <a:off x="8886065" y="3158997"/>
            <a:ext cx="0" cy="1710019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866E215-D69A-E314-827B-79FB3D453B06}"/>
              </a:ext>
            </a:extLst>
          </p:cNvPr>
          <p:cNvCxnSpPr>
            <a:cxnSpLocks/>
          </p:cNvCxnSpPr>
          <p:nvPr/>
        </p:nvCxnSpPr>
        <p:spPr>
          <a:xfrm>
            <a:off x="8526061" y="4779015"/>
            <a:ext cx="18000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F747C37-393D-DDC9-B6E0-1C6479B759EC}"/>
              </a:ext>
            </a:extLst>
          </p:cNvPr>
          <p:cNvSpPr/>
          <p:nvPr/>
        </p:nvSpPr>
        <p:spPr>
          <a:xfrm>
            <a:off x="8076056" y="3609002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06A75C3-172D-95A4-00B5-BB02BC5880F3}"/>
              </a:ext>
            </a:extLst>
          </p:cNvPr>
          <p:cNvSpPr/>
          <p:nvPr/>
        </p:nvSpPr>
        <p:spPr>
          <a:xfrm>
            <a:off x="5466027" y="2348988"/>
            <a:ext cx="360004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C129289D-4BB8-DAE4-CDBA-A7DD4C131D96}"/>
              </a:ext>
            </a:extLst>
          </p:cNvPr>
          <p:cNvSpPr/>
          <p:nvPr/>
        </p:nvSpPr>
        <p:spPr>
          <a:xfrm>
            <a:off x="5826031" y="2348988"/>
            <a:ext cx="360004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162824A-0196-481E-1466-A244AE00D926}"/>
              </a:ext>
            </a:extLst>
          </p:cNvPr>
          <p:cNvCxnSpPr>
            <a:cxnSpLocks/>
          </p:cNvCxnSpPr>
          <p:nvPr/>
        </p:nvCxnSpPr>
        <p:spPr>
          <a:xfrm>
            <a:off x="5646029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E0312D6-4158-3093-DA4E-E2646B1C46E5}"/>
              </a:ext>
            </a:extLst>
          </p:cNvPr>
          <p:cNvCxnSpPr>
            <a:cxnSpLocks/>
          </p:cNvCxnSpPr>
          <p:nvPr/>
        </p:nvCxnSpPr>
        <p:spPr>
          <a:xfrm>
            <a:off x="5646029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29D9F7F-3F31-8916-131E-354FBE9D0B42}"/>
              </a:ext>
            </a:extLst>
          </p:cNvPr>
          <p:cNvCxnSpPr>
            <a:cxnSpLocks/>
          </p:cNvCxnSpPr>
          <p:nvPr/>
        </p:nvCxnSpPr>
        <p:spPr>
          <a:xfrm>
            <a:off x="6006033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E38310A-88F9-8507-705B-074C4932BE4A}"/>
              </a:ext>
            </a:extLst>
          </p:cNvPr>
          <p:cNvCxnSpPr>
            <a:cxnSpLocks/>
          </p:cNvCxnSpPr>
          <p:nvPr/>
        </p:nvCxnSpPr>
        <p:spPr>
          <a:xfrm>
            <a:off x="6006033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657BB059-27B9-E71D-13E7-32569936D2AB}"/>
              </a:ext>
            </a:extLst>
          </p:cNvPr>
          <p:cNvSpPr/>
          <p:nvPr/>
        </p:nvSpPr>
        <p:spPr>
          <a:xfrm>
            <a:off x="5376026" y="1628980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F7DBB769-8B34-72A8-8D9D-83B4AA17917D}"/>
              </a:ext>
            </a:extLst>
          </p:cNvPr>
          <p:cNvCxnSpPr>
            <a:cxnSpLocks/>
          </p:cNvCxnSpPr>
          <p:nvPr/>
        </p:nvCxnSpPr>
        <p:spPr>
          <a:xfrm>
            <a:off x="5466026" y="1808982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87968014-1DDD-3DC1-27D1-22D84CE44231}"/>
              </a:ext>
            </a:extLst>
          </p:cNvPr>
          <p:cNvSpPr/>
          <p:nvPr/>
        </p:nvSpPr>
        <p:spPr>
          <a:xfrm>
            <a:off x="6096034" y="1628980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h3</a:t>
            </a:r>
          </a:p>
        </p:txBody>
      </p: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672FDB7A-7336-EE8E-2FCB-5C06A73FCA66}"/>
              </a:ext>
            </a:extLst>
          </p:cNvPr>
          <p:cNvCxnSpPr>
            <a:cxnSpLocks/>
          </p:cNvCxnSpPr>
          <p:nvPr/>
        </p:nvCxnSpPr>
        <p:spPr>
          <a:xfrm>
            <a:off x="6186034" y="1808982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B00430BF-0EDA-5083-9514-6C7EC3E976EA}"/>
              </a:ext>
            </a:extLst>
          </p:cNvPr>
          <p:cNvSpPr/>
          <p:nvPr/>
        </p:nvSpPr>
        <p:spPr>
          <a:xfrm>
            <a:off x="6816042" y="1628980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</a:t>
            </a:r>
          </a:p>
        </p:txBody>
      </p: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81D34AB6-E02D-7FC4-D6F9-6D38B21414D8}"/>
              </a:ext>
            </a:extLst>
          </p:cNvPr>
          <p:cNvCxnSpPr>
            <a:cxnSpLocks/>
          </p:cNvCxnSpPr>
          <p:nvPr/>
        </p:nvCxnSpPr>
        <p:spPr>
          <a:xfrm>
            <a:off x="6906042" y="1808982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D87543E2-097A-659D-CA49-FF254B975ED3}"/>
              </a:ext>
            </a:extLst>
          </p:cNvPr>
          <p:cNvSpPr/>
          <p:nvPr/>
        </p:nvSpPr>
        <p:spPr>
          <a:xfrm>
            <a:off x="6276036" y="279899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台形 70">
            <a:extLst>
              <a:ext uri="{FF2B5EF4-FFF2-40B4-BE49-F238E27FC236}">
                <a16:creationId xmlns:a16="http://schemas.microsoft.com/office/drawing/2014/main" id="{1EE42940-8A3F-3E08-E8C8-3E2DEE2DB3DE}"/>
              </a:ext>
            </a:extLst>
          </p:cNvPr>
          <p:cNvSpPr/>
          <p:nvPr/>
        </p:nvSpPr>
        <p:spPr>
          <a:xfrm flipV="1">
            <a:off x="6006033" y="4059006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8BE3555A-5071-1723-37C7-3EBEB77CFA6B}"/>
              </a:ext>
            </a:extLst>
          </p:cNvPr>
          <p:cNvCxnSpPr>
            <a:cxnSpLocks/>
          </p:cNvCxnSpPr>
          <p:nvPr/>
        </p:nvCxnSpPr>
        <p:spPr>
          <a:xfrm>
            <a:off x="6096034" y="3969006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ADD510AA-3845-69FB-18DC-5ACC53D2659B}"/>
              </a:ext>
            </a:extLst>
          </p:cNvPr>
          <p:cNvCxnSpPr>
            <a:cxnSpLocks/>
          </p:cNvCxnSpPr>
          <p:nvPr/>
        </p:nvCxnSpPr>
        <p:spPr>
          <a:xfrm>
            <a:off x="6276036" y="3158997"/>
            <a:ext cx="0" cy="90001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4" name="Freeform 10">
            <a:extLst>
              <a:ext uri="{FF2B5EF4-FFF2-40B4-BE49-F238E27FC236}">
                <a16:creationId xmlns:a16="http://schemas.microsoft.com/office/drawing/2014/main" id="{AD35D915-7C25-1A79-C87C-AC470375C9D9}"/>
              </a:ext>
            </a:extLst>
          </p:cNvPr>
          <p:cNvSpPr>
            <a:spLocks/>
          </p:cNvSpPr>
          <p:nvPr/>
        </p:nvSpPr>
        <p:spPr bwMode="auto">
          <a:xfrm>
            <a:off x="6186036" y="4149008"/>
            <a:ext cx="540006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C2614308-C9E8-3E16-E951-3EBCA9929416}"/>
              </a:ext>
            </a:extLst>
          </p:cNvPr>
          <p:cNvCxnSpPr>
            <a:cxnSpLocks/>
          </p:cNvCxnSpPr>
          <p:nvPr/>
        </p:nvCxnSpPr>
        <p:spPr>
          <a:xfrm>
            <a:off x="7086045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F3AE904B-CAF0-E686-C0FB-7525FC3BDFA1}"/>
              </a:ext>
            </a:extLst>
          </p:cNvPr>
          <p:cNvCxnSpPr>
            <a:cxnSpLocks/>
          </p:cNvCxnSpPr>
          <p:nvPr/>
        </p:nvCxnSpPr>
        <p:spPr>
          <a:xfrm>
            <a:off x="7086045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7" name="台形 76">
            <a:extLst>
              <a:ext uri="{FF2B5EF4-FFF2-40B4-BE49-F238E27FC236}">
                <a16:creationId xmlns:a16="http://schemas.microsoft.com/office/drawing/2014/main" id="{BB64CC56-7DDC-9D91-A66F-278FDD99B946}"/>
              </a:ext>
            </a:extLst>
          </p:cNvPr>
          <p:cNvSpPr/>
          <p:nvPr/>
        </p:nvSpPr>
        <p:spPr>
          <a:xfrm flipV="1">
            <a:off x="8346059" y="5229019"/>
            <a:ext cx="540006" cy="90000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5C9E7B0E-B15C-6282-D7CD-48122353589A}"/>
              </a:ext>
            </a:extLst>
          </p:cNvPr>
          <p:cNvCxnSpPr>
            <a:cxnSpLocks/>
          </p:cNvCxnSpPr>
          <p:nvPr/>
        </p:nvCxnSpPr>
        <p:spPr>
          <a:xfrm>
            <a:off x="8436060" y="5139019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B8CDDC57-95F8-F39D-C97F-45908CA00291}"/>
              </a:ext>
            </a:extLst>
          </p:cNvPr>
          <p:cNvCxnSpPr>
            <a:cxnSpLocks/>
          </p:cNvCxnSpPr>
          <p:nvPr/>
        </p:nvCxnSpPr>
        <p:spPr>
          <a:xfrm>
            <a:off x="8796064" y="4959017"/>
            <a:ext cx="0" cy="27000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C3587E5F-862C-0A15-9D84-F3AAE1E19666}"/>
              </a:ext>
            </a:extLst>
          </p:cNvPr>
          <p:cNvCxnSpPr>
            <a:cxnSpLocks/>
          </p:cNvCxnSpPr>
          <p:nvPr/>
        </p:nvCxnSpPr>
        <p:spPr>
          <a:xfrm>
            <a:off x="8166055" y="5139019"/>
            <a:ext cx="270005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D60E304-294F-4FB3-5A95-578CFFEC1ED1}"/>
              </a:ext>
            </a:extLst>
          </p:cNvPr>
          <p:cNvSpPr/>
          <p:nvPr/>
        </p:nvSpPr>
        <p:spPr>
          <a:xfrm>
            <a:off x="8256058" y="4959017"/>
            <a:ext cx="180002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四角形: 角を丸くする 81">
            <a:extLst>
              <a:ext uri="{FF2B5EF4-FFF2-40B4-BE49-F238E27FC236}">
                <a16:creationId xmlns:a16="http://schemas.microsoft.com/office/drawing/2014/main" id="{7D6D14EC-C1AA-76D3-474C-B55986EDB4EA}"/>
              </a:ext>
            </a:extLst>
          </p:cNvPr>
          <p:cNvSpPr/>
          <p:nvPr/>
        </p:nvSpPr>
        <p:spPr>
          <a:xfrm>
            <a:off x="7716052" y="1628980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h5</a:t>
            </a:r>
          </a:p>
        </p:txBody>
      </p: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6C38607-4257-2405-730D-F01511174AEE}"/>
              </a:ext>
            </a:extLst>
          </p:cNvPr>
          <p:cNvCxnSpPr>
            <a:cxnSpLocks/>
          </p:cNvCxnSpPr>
          <p:nvPr/>
        </p:nvCxnSpPr>
        <p:spPr>
          <a:xfrm>
            <a:off x="7806052" y="1808982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DAEA1742-150C-1B4F-63B3-56744DA9CBB8}"/>
              </a:ext>
            </a:extLst>
          </p:cNvPr>
          <p:cNvSpPr/>
          <p:nvPr/>
        </p:nvSpPr>
        <p:spPr>
          <a:xfrm>
            <a:off x="8745763" y="1628980"/>
            <a:ext cx="270003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h23</a:t>
            </a:r>
          </a:p>
        </p:txBody>
      </p: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B8F7F35-77E1-6A11-6D82-AB3BB9F90932}"/>
              </a:ext>
            </a:extLst>
          </p:cNvPr>
          <p:cNvCxnSpPr>
            <a:cxnSpLocks/>
          </p:cNvCxnSpPr>
          <p:nvPr/>
        </p:nvCxnSpPr>
        <p:spPr>
          <a:xfrm>
            <a:off x="8886064" y="1808982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D95461F2-B644-7209-AC34-64C0B8CD4BB2}"/>
              </a:ext>
            </a:extLst>
          </p:cNvPr>
          <p:cNvCxnSpPr>
            <a:cxnSpLocks/>
          </p:cNvCxnSpPr>
          <p:nvPr/>
        </p:nvCxnSpPr>
        <p:spPr>
          <a:xfrm>
            <a:off x="8436060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A64E54CF-59C5-B036-B426-DACB48853805}"/>
              </a:ext>
            </a:extLst>
          </p:cNvPr>
          <p:cNvCxnSpPr>
            <a:cxnSpLocks/>
          </p:cNvCxnSpPr>
          <p:nvPr/>
        </p:nvCxnSpPr>
        <p:spPr>
          <a:xfrm>
            <a:off x="8796064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8D5371AC-144B-70BA-B912-321CD5B19093}"/>
              </a:ext>
            </a:extLst>
          </p:cNvPr>
          <p:cNvCxnSpPr>
            <a:cxnSpLocks/>
          </p:cNvCxnSpPr>
          <p:nvPr/>
        </p:nvCxnSpPr>
        <p:spPr>
          <a:xfrm>
            <a:off x="7896054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C2FF8C3F-2935-F12D-ACE6-C3EBF2C76785}"/>
              </a:ext>
            </a:extLst>
          </p:cNvPr>
          <p:cNvCxnSpPr>
            <a:cxnSpLocks/>
          </p:cNvCxnSpPr>
          <p:nvPr/>
        </p:nvCxnSpPr>
        <p:spPr>
          <a:xfrm>
            <a:off x="7896054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8AC8C586-61AA-C64E-F912-DB6E5D30047C}"/>
              </a:ext>
            </a:extLst>
          </p:cNvPr>
          <p:cNvSpPr/>
          <p:nvPr/>
        </p:nvSpPr>
        <p:spPr>
          <a:xfrm>
            <a:off x="7986055" y="1628980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Freeform 10">
            <a:extLst>
              <a:ext uri="{FF2B5EF4-FFF2-40B4-BE49-F238E27FC236}">
                <a16:creationId xmlns:a16="http://schemas.microsoft.com/office/drawing/2014/main" id="{04E53D61-716B-200D-3AF0-866FADF1B097}"/>
              </a:ext>
            </a:extLst>
          </p:cNvPr>
          <p:cNvSpPr>
            <a:spLocks/>
          </p:cNvSpPr>
          <p:nvPr/>
        </p:nvSpPr>
        <p:spPr bwMode="auto">
          <a:xfrm rot="5400000">
            <a:off x="6996043" y="2348989"/>
            <a:ext cx="1260013" cy="36000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60AE9C22-D7B5-5946-BCAC-936162152863}"/>
              </a:ext>
            </a:extLst>
          </p:cNvPr>
          <p:cNvCxnSpPr>
            <a:cxnSpLocks/>
          </p:cNvCxnSpPr>
          <p:nvPr/>
        </p:nvCxnSpPr>
        <p:spPr>
          <a:xfrm>
            <a:off x="7446049" y="3158997"/>
            <a:ext cx="18000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A08774EE-2460-A20E-9FF2-F3D9D0BCCBE3}"/>
              </a:ext>
            </a:extLst>
          </p:cNvPr>
          <p:cNvCxnSpPr>
            <a:cxnSpLocks/>
          </p:cNvCxnSpPr>
          <p:nvPr/>
        </p:nvCxnSpPr>
        <p:spPr>
          <a:xfrm>
            <a:off x="8616062" y="5319021"/>
            <a:ext cx="0" cy="27000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8428A2C0-BD29-3E7F-D80C-E587A924CACD}"/>
              </a:ext>
            </a:extLst>
          </p:cNvPr>
          <p:cNvSpPr/>
          <p:nvPr/>
        </p:nvSpPr>
        <p:spPr>
          <a:xfrm>
            <a:off x="8886065" y="4959017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8C0701A-DD65-7E0A-977F-346461F4A231}"/>
              </a:ext>
            </a:extLst>
          </p:cNvPr>
          <p:cNvSpPr/>
          <p:nvPr/>
        </p:nvSpPr>
        <p:spPr>
          <a:xfrm>
            <a:off x="5376026" y="4329010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banks</a:t>
            </a:r>
          </a:p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components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CA1FE774-8473-D031-F2FE-26468ED265C8}"/>
              </a:ext>
            </a:extLst>
          </p:cNvPr>
          <p:cNvSpPr/>
          <p:nvPr/>
        </p:nvSpPr>
        <p:spPr>
          <a:xfrm>
            <a:off x="7896054" y="4059007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banks</a:t>
            </a:r>
          </a:p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components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20B83547-7270-81C6-2930-34C97C594E53}"/>
              </a:ext>
            </a:extLst>
          </p:cNvPr>
          <p:cNvSpPr/>
          <p:nvPr/>
        </p:nvSpPr>
        <p:spPr>
          <a:xfrm>
            <a:off x="8706063" y="5409022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out</a:t>
            </a:r>
            <a:endParaRPr kumimoji="1"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0F7B88E1-9396-A45B-5325-346CC7B10821}"/>
              </a:ext>
            </a:extLst>
          </p:cNvPr>
          <p:cNvSpPr/>
          <p:nvPr/>
        </p:nvSpPr>
        <p:spPr>
          <a:xfrm>
            <a:off x="5106023" y="1358977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[13:0]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F36DA731-4C2D-C850-8210-D6F262ABB62E}"/>
              </a:ext>
            </a:extLst>
          </p:cNvPr>
          <p:cNvCxnSpPr>
            <a:cxnSpLocks/>
          </p:cNvCxnSpPr>
          <p:nvPr/>
        </p:nvCxnSpPr>
        <p:spPr>
          <a:xfrm>
            <a:off x="8616062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A7719EF5-FD76-5605-5D6B-88B7B47DB9F7}"/>
              </a:ext>
            </a:extLst>
          </p:cNvPr>
          <p:cNvCxnSpPr>
            <a:cxnSpLocks/>
          </p:cNvCxnSpPr>
          <p:nvPr/>
        </p:nvCxnSpPr>
        <p:spPr>
          <a:xfrm>
            <a:off x="8976066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BFEC72DC-2BDC-AD05-CC9B-B1157A7DA97D}"/>
              </a:ext>
            </a:extLst>
          </p:cNvPr>
          <p:cNvCxnSpPr>
            <a:cxnSpLocks/>
          </p:cNvCxnSpPr>
          <p:nvPr/>
        </p:nvCxnSpPr>
        <p:spPr>
          <a:xfrm>
            <a:off x="8436060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C8485DEA-1A63-A4DA-C336-80CA3D6461A6}"/>
              </a:ext>
            </a:extLst>
          </p:cNvPr>
          <p:cNvCxnSpPr>
            <a:cxnSpLocks/>
          </p:cNvCxnSpPr>
          <p:nvPr/>
        </p:nvCxnSpPr>
        <p:spPr>
          <a:xfrm>
            <a:off x="8796064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3" name="直線コネクタ 102">
            <a:extLst>
              <a:ext uri="{FF2B5EF4-FFF2-40B4-BE49-F238E27FC236}">
                <a16:creationId xmlns:a16="http://schemas.microsoft.com/office/drawing/2014/main" id="{3ACF7427-0B93-2DF9-9487-62C22F4C4FB7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5094773" y="3564000"/>
            <a:ext cx="19125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04" name="Freeform 10">
            <a:extLst>
              <a:ext uri="{FF2B5EF4-FFF2-40B4-BE49-F238E27FC236}">
                <a16:creationId xmlns:a16="http://schemas.microsoft.com/office/drawing/2014/main" id="{CDFE2B04-57D9-E826-6FAB-4615073D7FC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036585" y="3318436"/>
            <a:ext cx="225000" cy="26612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5" name="Freeform 10">
            <a:extLst>
              <a:ext uri="{FF2B5EF4-FFF2-40B4-BE49-F238E27FC236}">
                <a16:creationId xmlns:a16="http://schemas.microsoft.com/office/drawing/2014/main" id="{A22FBF72-5AF2-CD8E-2FE9-BE893BCA2FA5}"/>
              </a:ext>
            </a:extLst>
          </p:cNvPr>
          <p:cNvSpPr>
            <a:spLocks/>
          </p:cNvSpPr>
          <p:nvPr/>
        </p:nvSpPr>
        <p:spPr bwMode="auto">
          <a:xfrm rot="5400000" flipV="1">
            <a:off x="5668530" y="3586497"/>
            <a:ext cx="225000" cy="27000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06" name="直線コネクタ 105">
            <a:extLst>
              <a:ext uri="{FF2B5EF4-FFF2-40B4-BE49-F238E27FC236}">
                <a16:creationId xmlns:a16="http://schemas.microsoft.com/office/drawing/2014/main" id="{D462FB40-3B9D-8D6B-D02F-A5780C0D8134}"/>
              </a:ext>
            </a:extLst>
          </p:cNvPr>
          <p:cNvCxnSpPr>
            <a:cxnSpLocks/>
          </p:cNvCxnSpPr>
          <p:nvPr/>
        </p:nvCxnSpPr>
        <p:spPr>
          <a:xfrm flipH="1">
            <a:off x="5736057" y="3834000"/>
            <a:ext cx="179975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553C0324-6182-A6EE-3B95-27BC761D271E}"/>
              </a:ext>
            </a:extLst>
          </p:cNvPr>
          <p:cNvSpPr/>
          <p:nvPr/>
        </p:nvSpPr>
        <p:spPr>
          <a:xfrm>
            <a:off x="4386055" y="2349000"/>
            <a:ext cx="2880000" cy="540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2F8773E4-AAF9-7910-3952-9C5903F1255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298547" y="3856507"/>
            <a:ext cx="225000" cy="269984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09" name="直線コネクタ 108">
            <a:extLst>
              <a:ext uri="{FF2B5EF4-FFF2-40B4-BE49-F238E27FC236}">
                <a16:creationId xmlns:a16="http://schemas.microsoft.com/office/drawing/2014/main" id="{281C8174-4C03-0B2F-5EF6-48286A6B5874}"/>
              </a:ext>
            </a:extLst>
          </p:cNvPr>
          <p:cNvCxnSpPr>
            <a:cxnSpLocks/>
          </p:cNvCxnSpPr>
          <p:nvPr/>
        </p:nvCxnSpPr>
        <p:spPr>
          <a:xfrm flipH="1">
            <a:off x="6366055" y="4104000"/>
            <a:ext cx="179984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0" name="Freeform 10">
            <a:extLst>
              <a:ext uri="{FF2B5EF4-FFF2-40B4-BE49-F238E27FC236}">
                <a16:creationId xmlns:a16="http://schemas.microsoft.com/office/drawing/2014/main" id="{E7C5C738-A5EA-1D24-BBF8-E9F47DBF95A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6928550" y="4126503"/>
            <a:ext cx="225000" cy="26999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11" name="直線コネクタ 110">
            <a:extLst>
              <a:ext uri="{FF2B5EF4-FFF2-40B4-BE49-F238E27FC236}">
                <a16:creationId xmlns:a16="http://schemas.microsoft.com/office/drawing/2014/main" id="{604C7957-A50E-B005-C420-BBF64413C886}"/>
              </a:ext>
            </a:extLst>
          </p:cNvPr>
          <p:cNvCxnSpPr>
            <a:cxnSpLocks/>
          </p:cNvCxnSpPr>
          <p:nvPr/>
        </p:nvCxnSpPr>
        <p:spPr>
          <a:xfrm flipH="1">
            <a:off x="6996055" y="4374000"/>
            <a:ext cx="179991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2" name="Freeform 10">
            <a:extLst>
              <a:ext uri="{FF2B5EF4-FFF2-40B4-BE49-F238E27FC236}">
                <a16:creationId xmlns:a16="http://schemas.microsoft.com/office/drawing/2014/main" id="{7740389D-87E9-AF0C-8139-3A94220F4EA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8908561" y="4666519"/>
            <a:ext cx="225000" cy="26999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B82EBC69-CF67-8703-A9DA-0325BFEDD585}"/>
              </a:ext>
            </a:extLst>
          </p:cNvPr>
          <p:cNvCxnSpPr>
            <a:cxnSpLocks/>
          </p:cNvCxnSpPr>
          <p:nvPr/>
        </p:nvCxnSpPr>
        <p:spPr>
          <a:xfrm flipH="1">
            <a:off x="8976066" y="4914016"/>
            <a:ext cx="179991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4" name="Freeform 10">
            <a:extLst>
              <a:ext uri="{FF2B5EF4-FFF2-40B4-BE49-F238E27FC236}">
                <a16:creationId xmlns:a16="http://schemas.microsoft.com/office/drawing/2014/main" id="{E7D55F22-A253-74CB-49CF-BA0F54B3ACC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7828549" y="4396516"/>
            <a:ext cx="225000" cy="26999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15" name="直線コネクタ 114">
            <a:extLst>
              <a:ext uri="{FF2B5EF4-FFF2-40B4-BE49-F238E27FC236}">
                <a16:creationId xmlns:a16="http://schemas.microsoft.com/office/drawing/2014/main" id="{6F364509-2504-D229-9989-76A29F8A3E68}"/>
              </a:ext>
            </a:extLst>
          </p:cNvPr>
          <p:cNvCxnSpPr>
            <a:cxnSpLocks/>
          </p:cNvCxnSpPr>
          <p:nvPr/>
        </p:nvCxnSpPr>
        <p:spPr>
          <a:xfrm flipH="1">
            <a:off x="7896054" y="4644013"/>
            <a:ext cx="179991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1D676990-463B-2752-41CB-44E5F01BFEB9}"/>
              </a:ext>
            </a:extLst>
          </p:cNvPr>
          <p:cNvSpPr/>
          <p:nvPr/>
        </p:nvSpPr>
        <p:spPr>
          <a:xfrm>
            <a:off x="7626055" y="5093999"/>
            <a:ext cx="180002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alt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直線コネクタ 116">
            <a:extLst>
              <a:ext uri="{FF2B5EF4-FFF2-40B4-BE49-F238E27FC236}">
                <a16:creationId xmlns:a16="http://schemas.microsoft.com/office/drawing/2014/main" id="{A70AAB66-3384-BBE4-19F8-EEC03B82B78C}"/>
              </a:ext>
            </a:extLst>
          </p:cNvPr>
          <p:cNvCxnSpPr>
            <a:cxnSpLocks/>
          </p:cNvCxnSpPr>
          <p:nvPr/>
        </p:nvCxnSpPr>
        <p:spPr>
          <a:xfrm>
            <a:off x="7896055" y="5273999"/>
            <a:ext cx="461252" cy="24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BBAA5B8F-860D-7997-D924-596681EBB123}"/>
              </a:ext>
            </a:extLst>
          </p:cNvPr>
          <p:cNvSpPr/>
          <p:nvPr/>
        </p:nvSpPr>
        <p:spPr>
          <a:xfrm>
            <a:off x="4386015" y="3068997"/>
            <a:ext cx="2880032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BF410E33-C256-F97C-92EF-9C982F7317B2}"/>
              </a:ext>
            </a:extLst>
          </p:cNvPr>
          <p:cNvSpPr/>
          <p:nvPr/>
        </p:nvSpPr>
        <p:spPr>
          <a:xfrm>
            <a:off x="7626051" y="3068997"/>
            <a:ext cx="144001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Crossbar</a:t>
            </a: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22B1AB91-32AD-EE63-8302-78ADFB7CDF0F}"/>
              </a:ext>
            </a:extLst>
          </p:cNvPr>
          <p:cNvSpPr/>
          <p:nvPr/>
        </p:nvSpPr>
        <p:spPr>
          <a:xfrm>
            <a:off x="5826031" y="1358977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1B622A71-9C0D-3126-1AD9-F9730C3A1645}"/>
              </a:ext>
            </a:extLst>
          </p:cNvPr>
          <p:cNvSpPr/>
          <p:nvPr/>
        </p:nvSpPr>
        <p:spPr>
          <a:xfrm>
            <a:off x="6546039" y="1358977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[35:0]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正方形/長方形 121">
            <a:extLst>
              <a:ext uri="{FF2B5EF4-FFF2-40B4-BE49-F238E27FC236}">
                <a16:creationId xmlns:a16="http://schemas.microsoft.com/office/drawing/2014/main" id="{8E575DE6-8374-EE32-A14F-25BA59CFCE5F}"/>
              </a:ext>
            </a:extLst>
          </p:cNvPr>
          <p:cNvSpPr/>
          <p:nvPr/>
        </p:nvSpPr>
        <p:spPr>
          <a:xfrm>
            <a:off x="7446049" y="1358977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[49:0]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466EB68E-4D91-EB0E-C9A4-42260081EE04}"/>
              </a:ext>
            </a:extLst>
          </p:cNvPr>
          <p:cNvSpPr/>
          <p:nvPr/>
        </p:nvSpPr>
        <p:spPr>
          <a:xfrm>
            <a:off x="8526061" y="1358977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4" name="直線コネクタ 123">
            <a:extLst>
              <a:ext uri="{FF2B5EF4-FFF2-40B4-BE49-F238E27FC236}">
                <a16:creationId xmlns:a16="http://schemas.microsoft.com/office/drawing/2014/main" id="{53C68547-B801-86F0-040C-99E9ED6D2C7B}"/>
              </a:ext>
            </a:extLst>
          </p:cNvPr>
          <p:cNvCxnSpPr>
            <a:cxnSpLocks/>
          </p:cNvCxnSpPr>
          <p:nvPr/>
        </p:nvCxnSpPr>
        <p:spPr>
          <a:xfrm>
            <a:off x="7446049" y="2078985"/>
            <a:ext cx="18000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C11EC21F-81CB-43E5-3348-497D4211044B}"/>
              </a:ext>
            </a:extLst>
          </p:cNvPr>
          <p:cNvSpPr/>
          <p:nvPr/>
        </p:nvSpPr>
        <p:spPr>
          <a:xfrm>
            <a:off x="4386015" y="2348988"/>
            <a:ext cx="360004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80601A91-B65C-AE8A-264C-6C59E0F43F2F}"/>
              </a:ext>
            </a:extLst>
          </p:cNvPr>
          <p:cNvSpPr/>
          <p:nvPr/>
        </p:nvSpPr>
        <p:spPr>
          <a:xfrm>
            <a:off x="4746019" y="2348988"/>
            <a:ext cx="360004" cy="5400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直線コネクタ 126">
            <a:extLst>
              <a:ext uri="{FF2B5EF4-FFF2-40B4-BE49-F238E27FC236}">
                <a16:creationId xmlns:a16="http://schemas.microsoft.com/office/drawing/2014/main" id="{5605DEB1-7242-581B-1876-C3A2945948A4}"/>
              </a:ext>
            </a:extLst>
          </p:cNvPr>
          <p:cNvCxnSpPr>
            <a:cxnSpLocks/>
          </p:cNvCxnSpPr>
          <p:nvPr/>
        </p:nvCxnSpPr>
        <p:spPr>
          <a:xfrm>
            <a:off x="4926021" y="2168986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8" name="直線コネクタ 127">
            <a:extLst>
              <a:ext uri="{FF2B5EF4-FFF2-40B4-BE49-F238E27FC236}">
                <a16:creationId xmlns:a16="http://schemas.microsoft.com/office/drawing/2014/main" id="{BDFB115D-E022-8BF0-9B20-7F5AF66990BB}"/>
              </a:ext>
            </a:extLst>
          </p:cNvPr>
          <p:cNvCxnSpPr>
            <a:cxnSpLocks/>
          </p:cNvCxnSpPr>
          <p:nvPr/>
        </p:nvCxnSpPr>
        <p:spPr>
          <a:xfrm>
            <a:off x="4566017" y="2888994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0D24331D-0BCE-0F76-EB8D-62A2E446CF97}"/>
              </a:ext>
            </a:extLst>
          </p:cNvPr>
          <p:cNvSpPr/>
          <p:nvPr/>
        </p:nvSpPr>
        <p:spPr>
          <a:xfrm>
            <a:off x="3306003" y="4599013"/>
            <a:ext cx="1170014" cy="540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84092C36-FD50-0CC8-525A-C1D35C27C033}"/>
              </a:ext>
            </a:extLst>
          </p:cNvPr>
          <p:cNvCxnSpPr>
            <a:cxnSpLocks/>
          </p:cNvCxnSpPr>
          <p:nvPr/>
        </p:nvCxnSpPr>
        <p:spPr>
          <a:xfrm flipH="1">
            <a:off x="3306003" y="2348988"/>
            <a:ext cx="1080012" cy="225002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1E076A79-DE50-5148-E026-D58754CC4DB1}"/>
              </a:ext>
            </a:extLst>
          </p:cNvPr>
          <p:cNvCxnSpPr>
            <a:cxnSpLocks/>
          </p:cNvCxnSpPr>
          <p:nvPr/>
        </p:nvCxnSpPr>
        <p:spPr>
          <a:xfrm flipH="1">
            <a:off x="4476016" y="2888994"/>
            <a:ext cx="270003" cy="2250025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8D71C67B-41A5-113C-DE9D-B331AC823FDE}"/>
              </a:ext>
            </a:extLst>
          </p:cNvPr>
          <p:cNvCxnSpPr/>
          <p:nvPr/>
        </p:nvCxnSpPr>
        <p:spPr>
          <a:xfrm>
            <a:off x="3396005" y="4599013"/>
            <a:ext cx="0" cy="540006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FBC0802C-5981-2C52-3B98-22C7EECCF3FC}"/>
              </a:ext>
            </a:extLst>
          </p:cNvPr>
          <p:cNvCxnSpPr/>
          <p:nvPr/>
        </p:nvCxnSpPr>
        <p:spPr>
          <a:xfrm>
            <a:off x="3666008" y="4599013"/>
            <a:ext cx="0" cy="540006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04A0FEEC-8300-DF70-DA6D-E75815F6C7B3}"/>
              </a:ext>
            </a:extLst>
          </p:cNvPr>
          <p:cNvCxnSpPr/>
          <p:nvPr/>
        </p:nvCxnSpPr>
        <p:spPr>
          <a:xfrm>
            <a:off x="4656018" y="4599013"/>
            <a:ext cx="0" cy="540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7EC19BEA-F398-6783-0E96-ACD869081B93}"/>
              </a:ext>
            </a:extLst>
          </p:cNvPr>
          <p:cNvSpPr/>
          <p:nvPr/>
        </p:nvSpPr>
        <p:spPr>
          <a:xfrm>
            <a:off x="4746019" y="4779015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 entries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03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8774291-031A-8C73-DB8C-7588C1B91E63}"/>
              </a:ext>
            </a:extLst>
          </p:cNvPr>
          <p:cNvSpPr/>
          <p:nvPr/>
        </p:nvSpPr>
        <p:spPr>
          <a:xfrm>
            <a:off x="1821000" y="3519000"/>
            <a:ext cx="3644989" cy="2340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0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8D407451-0361-9979-B2FF-DD65A058E438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946070" y="1133971"/>
            <a:ext cx="90000" cy="72001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94FFF4-AF98-C482-FC16-F7CAB8B78C8F}"/>
              </a:ext>
            </a:extLst>
          </p:cNvPr>
          <p:cNvSpPr/>
          <p:nvPr/>
        </p:nvSpPr>
        <p:spPr>
          <a:xfrm>
            <a:off x="2541063" y="1538977"/>
            <a:ext cx="54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955A44-E835-5E33-E24C-172EF5AECD30}"/>
              </a:ext>
            </a:extLst>
          </p:cNvPr>
          <p:cNvSpPr/>
          <p:nvPr/>
        </p:nvSpPr>
        <p:spPr>
          <a:xfrm>
            <a:off x="2361061" y="953999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97569466-0C1E-E336-5730-93001CBFA190}"/>
              </a:ext>
            </a:extLst>
          </p:cNvPr>
          <p:cNvCxnSpPr>
            <a:cxnSpLocks/>
          </p:cNvCxnSpPr>
          <p:nvPr/>
        </p:nvCxnSpPr>
        <p:spPr>
          <a:xfrm>
            <a:off x="2631064" y="1178973"/>
            <a:ext cx="0" cy="360004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B74B49-94D6-008F-EE60-2B7F8CC3AB5C}"/>
              </a:ext>
            </a:extLst>
          </p:cNvPr>
          <p:cNvSpPr/>
          <p:nvPr/>
        </p:nvSpPr>
        <p:spPr>
          <a:xfrm>
            <a:off x="3261071" y="1538977"/>
            <a:ext cx="54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BiasSK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741228-FB56-D246-D12A-6EB98EB2B28C}"/>
              </a:ext>
            </a:extLst>
          </p:cNvPr>
          <p:cNvSpPr/>
          <p:nvPr/>
        </p:nvSpPr>
        <p:spPr>
          <a:xfrm>
            <a:off x="3981078" y="1538977"/>
            <a:ext cx="540007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BiasBank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A28B254-156C-216F-1C9C-12FAC054E914}"/>
              </a:ext>
            </a:extLst>
          </p:cNvPr>
          <p:cNvSpPr/>
          <p:nvPr/>
        </p:nvSpPr>
        <p:spPr>
          <a:xfrm>
            <a:off x="2631064" y="954001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Out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BC7ABC6-D0F7-9E6D-033E-C4DB898020DC}"/>
              </a:ext>
            </a:extLst>
          </p:cNvPr>
          <p:cNvSpPr/>
          <p:nvPr/>
        </p:nvSpPr>
        <p:spPr>
          <a:xfrm>
            <a:off x="3351072" y="954001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354B392-718B-5012-4262-C972E22D31D9}"/>
              </a:ext>
            </a:extLst>
          </p:cNvPr>
          <p:cNvSpPr/>
          <p:nvPr/>
        </p:nvSpPr>
        <p:spPr>
          <a:xfrm>
            <a:off x="4071110" y="95400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HitBank</a:t>
            </a:r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AltTaken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CAB3797D-AEEA-14D5-620A-6201E13B07D3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811066" y="1178973"/>
            <a:ext cx="0" cy="360004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7901D50B-53EC-08A4-C803-5C4B6C056AD7}"/>
              </a:ext>
            </a:extLst>
          </p:cNvPr>
          <p:cNvCxnSpPr>
            <a:cxnSpLocks/>
          </p:cNvCxnSpPr>
          <p:nvPr/>
        </p:nvCxnSpPr>
        <p:spPr>
          <a:xfrm>
            <a:off x="4431084" y="1269003"/>
            <a:ext cx="0" cy="269974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" name="Freeform 10">
            <a:extLst>
              <a:ext uri="{FF2B5EF4-FFF2-40B4-BE49-F238E27FC236}">
                <a16:creationId xmlns:a16="http://schemas.microsoft.com/office/drawing/2014/main" id="{F26ECA7C-D591-725B-F464-9551EB59D557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666077" y="1133973"/>
            <a:ext cx="90001" cy="72001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945DB97-32A7-3842-1383-F028C2C40702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081071" y="1088973"/>
            <a:ext cx="180002" cy="72000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ABB1EE02-03CA-F5A2-5953-D274EE3DB393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756079" y="1133973"/>
            <a:ext cx="180002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1057E991-00FA-90B8-0505-72254A0CE2EA}"/>
              </a:ext>
            </a:extLst>
          </p:cNvPr>
          <p:cNvCxnSpPr>
            <a:cxnSpLocks/>
          </p:cNvCxnSpPr>
          <p:nvPr/>
        </p:nvCxnSpPr>
        <p:spPr>
          <a:xfrm>
            <a:off x="3711076" y="1178973"/>
            <a:ext cx="0" cy="360004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" name="Freeform 10">
            <a:extLst>
              <a:ext uri="{FF2B5EF4-FFF2-40B4-BE49-F238E27FC236}">
                <a16:creationId xmlns:a16="http://schemas.microsoft.com/office/drawing/2014/main" id="{B54668C6-2296-EB15-F978-00B9F12DCA49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846078" y="1133973"/>
            <a:ext cx="270005" cy="540008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A749DA8F-AE1B-4F76-ED10-26E34AE05D28}"/>
              </a:ext>
            </a:extLst>
          </p:cNvPr>
          <p:cNvSpPr>
            <a:spLocks/>
          </p:cNvSpPr>
          <p:nvPr/>
        </p:nvSpPr>
        <p:spPr bwMode="auto">
          <a:xfrm rot="5400000">
            <a:off x="3216070" y="1043971"/>
            <a:ext cx="270004" cy="720008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922852FF-5B4C-DACE-D107-8F8273CFF45C}"/>
              </a:ext>
            </a:extLst>
          </p:cNvPr>
          <p:cNvSpPr/>
          <p:nvPr/>
        </p:nvSpPr>
        <p:spPr>
          <a:xfrm>
            <a:off x="3351072" y="2078983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6C5A4FC3-4DB8-DF93-5565-C6DAF8054CBE}"/>
              </a:ext>
            </a:extLst>
          </p:cNvPr>
          <p:cNvSpPr>
            <a:spLocks/>
          </p:cNvSpPr>
          <p:nvPr/>
        </p:nvSpPr>
        <p:spPr bwMode="auto">
          <a:xfrm>
            <a:off x="2811066" y="1898981"/>
            <a:ext cx="630007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86942CC-AA6C-ADF7-6435-EE8A3EE1C098}"/>
              </a:ext>
            </a:extLst>
          </p:cNvPr>
          <p:cNvCxnSpPr>
            <a:cxnSpLocks/>
          </p:cNvCxnSpPr>
          <p:nvPr/>
        </p:nvCxnSpPr>
        <p:spPr>
          <a:xfrm>
            <a:off x="3441073" y="1988982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7F64223-86D4-C80C-7202-936D3394C789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3531074" y="189898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Freeform 10">
            <a:extLst>
              <a:ext uri="{FF2B5EF4-FFF2-40B4-BE49-F238E27FC236}">
                <a16:creationId xmlns:a16="http://schemas.microsoft.com/office/drawing/2014/main" id="{D99A6541-4116-33BB-B277-CDCE50054C9B}"/>
              </a:ext>
            </a:extLst>
          </p:cNvPr>
          <p:cNvSpPr>
            <a:spLocks/>
          </p:cNvSpPr>
          <p:nvPr/>
        </p:nvSpPr>
        <p:spPr bwMode="auto">
          <a:xfrm flipH="1">
            <a:off x="3621075" y="1898981"/>
            <a:ext cx="630007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772567B9-2050-3105-CB48-3C3591C815FE}"/>
              </a:ext>
            </a:extLst>
          </p:cNvPr>
          <p:cNvCxnSpPr>
            <a:cxnSpLocks/>
          </p:cNvCxnSpPr>
          <p:nvPr/>
        </p:nvCxnSpPr>
        <p:spPr>
          <a:xfrm>
            <a:off x="3621075" y="1988982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03F4E28-52F0-2B77-93F8-192873307772}"/>
              </a:ext>
            </a:extLst>
          </p:cNvPr>
          <p:cNvCxnSpPr>
            <a:cxnSpLocks/>
          </p:cNvCxnSpPr>
          <p:nvPr/>
        </p:nvCxnSpPr>
        <p:spPr>
          <a:xfrm>
            <a:off x="3531074" y="2258985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DD68762-EA8B-C01A-5B10-A651AACBF4D9}"/>
              </a:ext>
            </a:extLst>
          </p:cNvPr>
          <p:cNvSpPr/>
          <p:nvPr/>
        </p:nvSpPr>
        <p:spPr>
          <a:xfrm>
            <a:off x="3261071" y="2438987"/>
            <a:ext cx="54000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x1 or x2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45AE879-B128-87D3-9BA4-1F36298F0413}"/>
              </a:ext>
            </a:extLst>
          </p:cNvPr>
          <p:cNvSpPr/>
          <p:nvPr/>
        </p:nvSpPr>
        <p:spPr>
          <a:xfrm>
            <a:off x="1821056" y="1538977"/>
            <a:ext cx="54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362E0C43-CAA5-5DEC-62F1-2E53AC12E393}"/>
              </a:ext>
            </a:extLst>
          </p:cNvPr>
          <p:cNvSpPr>
            <a:spLocks/>
          </p:cNvSpPr>
          <p:nvPr/>
        </p:nvSpPr>
        <p:spPr bwMode="auto">
          <a:xfrm rot="5400000">
            <a:off x="2316060" y="1223974"/>
            <a:ext cx="90001" cy="540006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66799528-78EF-0652-1A76-3AA5A171AEB8}"/>
              </a:ext>
            </a:extLst>
          </p:cNvPr>
          <p:cNvSpPr>
            <a:spLocks/>
          </p:cNvSpPr>
          <p:nvPr/>
        </p:nvSpPr>
        <p:spPr bwMode="auto">
          <a:xfrm>
            <a:off x="2091058" y="1898981"/>
            <a:ext cx="1170013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FDEF0138-B090-4A15-817F-18F49BFF0B02}"/>
              </a:ext>
            </a:extLst>
          </p:cNvPr>
          <p:cNvCxnSpPr>
            <a:cxnSpLocks/>
          </p:cNvCxnSpPr>
          <p:nvPr/>
        </p:nvCxnSpPr>
        <p:spPr>
          <a:xfrm>
            <a:off x="3531074" y="2618989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7FCE523-671F-C34C-F60E-73C08E917339}"/>
              </a:ext>
            </a:extLst>
          </p:cNvPr>
          <p:cNvSpPr/>
          <p:nvPr/>
        </p:nvSpPr>
        <p:spPr>
          <a:xfrm>
            <a:off x="2181059" y="2348986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EB85D89-CC48-0FC4-1E0B-C903CE64122C}"/>
              </a:ext>
            </a:extLst>
          </p:cNvPr>
          <p:cNvSpPr/>
          <p:nvPr/>
        </p:nvSpPr>
        <p:spPr>
          <a:xfrm>
            <a:off x="3171070" y="279899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sB</a:t>
            </a:r>
            <a:endParaRPr kumimoji="1" lang="en-US" sz="11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0D339A9-EA27-AC3D-188A-F04C5EABD438}"/>
              </a:ext>
            </a:extLst>
          </p:cNvPr>
          <p:cNvSpPr/>
          <p:nvPr/>
        </p:nvSpPr>
        <p:spPr>
          <a:xfrm>
            <a:off x="5646063" y="1538979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1C0C8C3-6281-FE8E-8883-069737A064C4}"/>
              </a:ext>
            </a:extLst>
          </p:cNvPr>
          <p:cNvSpPr/>
          <p:nvPr/>
        </p:nvSpPr>
        <p:spPr>
          <a:xfrm>
            <a:off x="5106057" y="1178975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896526A-862D-84FF-CAC7-B328B7328B52}"/>
              </a:ext>
            </a:extLst>
          </p:cNvPr>
          <p:cNvSpPr/>
          <p:nvPr/>
        </p:nvSpPr>
        <p:spPr>
          <a:xfrm>
            <a:off x="6096069" y="1538979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9765D88-2A8F-C9BF-4F20-5E88DF1A6811}"/>
              </a:ext>
            </a:extLst>
          </p:cNvPr>
          <p:cNvSpPr/>
          <p:nvPr/>
        </p:nvSpPr>
        <p:spPr>
          <a:xfrm>
            <a:off x="6816076" y="1538979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altLang="ja-JP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370B5245-6104-A329-1BB4-98A9D3CE359E}"/>
              </a:ext>
            </a:extLst>
          </p:cNvPr>
          <p:cNvSpPr/>
          <p:nvPr/>
        </p:nvSpPr>
        <p:spPr>
          <a:xfrm>
            <a:off x="6096069" y="2078985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860B8154-536F-1E4F-7C6F-5C05A7F25720}"/>
              </a:ext>
            </a:extLst>
          </p:cNvPr>
          <p:cNvSpPr>
            <a:spLocks/>
          </p:cNvSpPr>
          <p:nvPr/>
        </p:nvSpPr>
        <p:spPr bwMode="auto">
          <a:xfrm>
            <a:off x="5826065" y="1898983"/>
            <a:ext cx="360005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B27B697F-633C-9554-D629-F693EB2CF62C}"/>
              </a:ext>
            </a:extLst>
          </p:cNvPr>
          <p:cNvCxnSpPr>
            <a:cxnSpLocks/>
          </p:cNvCxnSpPr>
          <p:nvPr/>
        </p:nvCxnSpPr>
        <p:spPr>
          <a:xfrm>
            <a:off x="6186070" y="1988984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B5F60C3E-C74E-E0EA-FF3A-399A4205344F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276071" y="189898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2" name="Freeform 10">
            <a:extLst>
              <a:ext uri="{FF2B5EF4-FFF2-40B4-BE49-F238E27FC236}">
                <a16:creationId xmlns:a16="http://schemas.microsoft.com/office/drawing/2014/main" id="{A2D32017-7177-D492-4492-6B7D816F5598}"/>
              </a:ext>
            </a:extLst>
          </p:cNvPr>
          <p:cNvSpPr>
            <a:spLocks/>
          </p:cNvSpPr>
          <p:nvPr/>
        </p:nvSpPr>
        <p:spPr bwMode="auto">
          <a:xfrm flipH="1">
            <a:off x="6366070" y="1898983"/>
            <a:ext cx="630007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2FB15FC4-A5F0-A895-410E-DA8197BE17FB}"/>
              </a:ext>
            </a:extLst>
          </p:cNvPr>
          <p:cNvCxnSpPr>
            <a:cxnSpLocks/>
          </p:cNvCxnSpPr>
          <p:nvPr/>
        </p:nvCxnSpPr>
        <p:spPr>
          <a:xfrm>
            <a:off x="6366072" y="1988984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EF018BD-7B5C-7A8A-D374-0831C3E4A6C5}"/>
              </a:ext>
            </a:extLst>
          </p:cNvPr>
          <p:cNvCxnSpPr>
            <a:cxnSpLocks/>
          </p:cNvCxnSpPr>
          <p:nvPr/>
        </p:nvCxnSpPr>
        <p:spPr>
          <a:xfrm>
            <a:off x="6276071" y="225898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5F8E65C3-DAC9-2AD5-2665-A19C24D0D7AD}"/>
              </a:ext>
            </a:extLst>
          </p:cNvPr>
          <p:cNvSpPr/>
          <p:nvPr/>
        </p:nvSpPr>
        <p:spPr>
          <a:xfrm>
            <a:off x="6006068" y="2438989"/>
            <a:ext cx="54000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x1 or </a:t>
            </a:r>
            <a:r>
              <a:rPr lang="en-US" altLang="ja-JP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</a:t>
            </a:r>
            <a:endParaRPr lang="ja-JP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A824565-95A2-2328-92F3-9B61690B67F6}"/>
              </a:ext>
            </a:extLst>
          </p:cNvPr>
          <p:cNvSpPr/>
          <p:nvPr/>
        </p:nvSpPr>
        <p:spPr>
          <a:xfrm>
            <a:off x="5016056" y="1538979"/>
            <a:ext cx="54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DA9C6A6A-7FEB-6176-92AF-B773A00AAEB4}"/>
              </a:ext>
            </a:extLst>
          </p:cNvPr>
          <p:cNvSpPr>
            <a:spLocks/>
          </p:cNvSpPr>
          <p:nvPr/>
        </p:nvSpPr>
        <p:spPr bwMode="auto">
          <a:xfrm>
            <a:off x="5286059" y="1898983"/>
            <a:ext cx="720009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F87891C-7369-A320-2520-702C38FC4EA5}"/>
              </a:ext>
            </a:extLst>
          </p:cNvPr>
          <p:cNvCxnSpPr>
            <a:cxnSpLocks/>
          </p:cNvCxnSpPr>
          <p:nvPr/>
        </p:nvCxnSpPr>
        <p:spPr>
          <a:xfrm>
            <a:off x="6276070" y="261899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FA9F991-093A-B5D6-218E-86BEDDEF909E}"/>
              </a:ext>
            </a:extLst>
          </p:cNvPr>
          <p:cNvSpPr/>
          <p:nvPr/>
        </p:nvSpPr>
        <p:spPr>
          <a:xfrm>
            <a:off x="5286059" y="2348988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6326B43D-5951-0D9E-234B-6CBF42DF7AE3}"/>
              </a:ext>
            </a:extLst>
          </p:cNvPr>
          <p:cNvCxnSpPr>
            <a:cxnSpLocks/>
          </p:cNvCxnSpPr>
          <p:nvPr/>
        </p:nvCxnSpPr>
        <p:spPr>
          <a:xfrm>
            <a:off x="5826065" y="135897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896131FC-20BE-1F12-99B9-7AE7FA5ADF3F}"/>
              </a:ext>
            </a:extLst>
          </p:cNvPr>
          <p:cNvSpPr/>
          <p:nvPr/>
        </p:nvSpPr>
        <p:spPr>
          <a:xfrm>
            <a:off x="5736064" y="1178975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F5A21398-3B01-83B9-5B92-868287C96A4F}"/>
              </a:ext>
            </a:extLst>
          </p:cNvPr>
          <p:cNvCxnSpPr>
            <a:cxnSpLocks/>
          </p:cNvCxnSpPr>
          <p:nvPr/>
        </p:nvCxnSpPr>
        <p:spPr>
          <a:xfrm>
            <a:off x="6276070" y="135897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9A127C0-5344-F923-8C55-5A8AE14AD478}"/>
              </a:ext>
            </a:extLst>
          </p:cNvPr>
          <p:cNvSpPr/>
          <p:nvPr/>
        </p:nvSpPr>
        <p:spPr>
          <a:xfrm>
            <a:off x="6186069" y="1178975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E102AE4-2019-6BEF-984E-03C9B066F981}"/>
              </a:ext>
            </a:extLst>
          </p:cNvPr>
          <p:cNvSpPr/>
          <p:nvPr/>
        </p:nvSpPr>
        <p:spPr>
          <a:xfrm>
            <a:off x="6456072" y="1538979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732CF776-2B2F-5897-9C27-2245A12DF53D}"/>
              </a:ext>
            </a:extLst>
          </p:cNvPr>
          <p:cNvSpPr/>
          <p:nvPr/>
        </p:nvSpPr>
        <p:spPr>
          <a:xfrm>
            <a:off x="6906077" y="1178975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sz="10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1" 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C4F7711B-57A8-133C-0FDB-200084EADC5E}"/>
              </a:ext>
            </a:extLst>
          </p:cNvPr>
          <p:cNvCxnSpPr>
            <a:cxnSpLocks/>
          </p:cNvCxnSpPr>
          <p:nvPr/>
        </p:nvCxnSpPr>
        <p:spPr>
          <a:xfrm>
            <a:off x="6996078" y="135897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CB61AC2D-E0A2-FA7D-1BAA-1760A401EC5E}"/>
              </a:ext>
            </a:extLst>
          </p:cNvPr>
          <p:cNvCxnSpPr>
            <a:cxnSpLocks/>
          </p:cNvCxnSpPr>
          <p:nvPr/>
        </p:nvCxnSpPr>
        <p:spPr>
          <a:xfrm>
            <a:off x="5286059" y="135897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6B68704-D1CA-4164-C437-D7EE72CA136E}"/>
              </a:ext>
            </a:extLst>
          </p:cNvPr>
          <p:cNvSpPr/>
          <p:nvPr/>
        </p:nvSpPr>
        <p:spPr>
          <a:xfrm>
            <a:off x="5826065" y="908972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+ histories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B8F5527E-C68E-AB19-D9C3-E858475D3F8C}"/>
              </a:ext>
            </a:extLst>
          </p:cNvPr>
          <p:cNvSpPr/>
          <p:nvPr/>
        </p:nvSpPr>
        <p:spPr>
          <a:xfrm>
            <a:off x="7401056" y="908972"/>
            <a:ext cx="2520028" cy="108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sG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global back + Tabl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Out:</a:t>
            </a:r>
          </a:p>
          <a:p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sP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 forward taken path:</a:t>
            </a:r>
          </a:p>
          <a:p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sC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call stack:</a:t>
            </a:r>
          </a:p>
          <a:p>
            <a:r>
              <a:rPr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sI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  </a:t>
            </a:r>
            <a:r>
              <a:rPr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Br+Ta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IMLI:</a:t>
            </a:r>
          </a:p>
          <a:p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sL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 256ent. local: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sS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16ent. local:</a:t>
            </a:r>
          </a:p>
          <a:p>
            <a:r>
              <a:rPr kumimoji="1" lang="en-US" altLang="ja-JP" sz="1100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sT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 16ent. local:</a:t>
            </a:r>
          </a:p>
          <a:p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9597F2D-7ADB-3CD7-3C2D-264A87461675}"/>
              </a:ext>
            </a:extLst>
          </p:cNvPr>
          <p:cNvSpPr/>
          <p:nvPr/>
        </p:nvSpPr>
        <p:spPr>
          <a:xfrm>
            <a:off x="3846056" y="4599013"/>
            <a:ext cx="449921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WT0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2EB7BDE-F073-DCB4-0475-AD33E45E5F1E}"/>
              </a:ext>
            </a:extLst>
          </p:cNvPr>
          <p:cNvSpPr/>
          <p:nvPr/>
        </p:nvSpPr>
        <p:spPr>
          <a:xfrm>
            <a:off x="4386056" y="4599013"/>
            <a:ext cx="449928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WT1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89492C6-6645-BEC2-E2D3-85D8D78CB082}"/>
              </a:ext>
            </a:extLst>
          </p:cNvPr>
          <p:cNvSpPr/>
          <p:nvPr/>
        </p:nvSpPr>
        <p:spPr>
          <a:xfrm>
            <a:off x="4926056" y="4599013"/>
            <a:ext cx="449932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WT2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5AEEFFFD-F1BE-CD10-5941-3CDCF640FB2E}"/>
              </a:ext>
            </a:extLst>
          </p:cNvPr>
          <p:cNvSpPr/>
          <p:nvPr/>
        </p:nvSpPr>
        <p:spPr>
          <a:xfrm>
            <a:off x="4431056" y="5139019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548584A5-3F9C-8022-B316-F7FA9A4EDE1F}"/>
              </a:ext>
            </a:extLst>
          </p:cNvPr>
          <p:cNvCxnSpPr>
            <a:cxnSpLocks/>
          </p:cNvCxnSpPr>
          <p:nvPr/>
        </p:nvCxnSpPr>
        <p:spPr>
          <a:xfrm>
            <a:off x="4521056" y="504900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974A0B3-9F78-66F9-D2A1-0EB67CAAB13B}"/>
              </a:ext>
            </a:extLst>
          </p:cNvPr>
          <p:cNvCxnSpPr>
            <a:cxnSpLocks/>
          </p:cNvCxnSpPr>
          <p:nvPr/>
        </p:nvCxnSpPr>
        <p:spPr>
          <a:xfrm>
            <a:off x="4611056" y="495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6" name="Freeform 10">
            <a:extLst>
              <a:ext uri="{FF2B5EF4-FFF2-40B4-BE49-F238E27FC236}">
                <a16:creationId xmlns:a16="http://schemas.microsoft.com/office/drawing/2014/main" id="{8F67BFA7-EAE1-B708-20F5-02FAD2C07A23}"/>
              </a:ext>
            </a:extLst>
          </p:cNvPr>
          <p:cNvSpPr>
            <a:spLocks/>
          </p:cNvSpPr>
          <p:nvPr/>
        </p:nvSpPr>
        <p:spPr bwMode="auto">
          <a:xfrm flipH="1">
            <a:off x="4701056" y="4959017"/>
            <a:ext cx="450000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746E1CB2-9006-FE1A-C054-4B99D311384B}"/>
              </a:ext>
            </a:extLst>
          </p:cNvPr>
          <p:cNvCxnSpPr>
            <a:cxnSpLocks/>
          </p:cNvCxnSpPr>
          <p:nvPr/>
        </p:nvCxnSpPr>
        <p:spPr>
          <a:xfrm>
            <a:off x="4701056" y="504900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AEBE844C-077B-1801-CA9F-629FE50C6D57}"/>
              </a:ext>
            </a:extLst>
          </p:cNvPr>
          <p:cNvCxnSpPr>
            <a:cxnSpLocks/>
          </p:cNvCxnSpPr>
          <p:nvPr/>
        </p:nvCxnSpPr>
        <p:spPr>
          <a:xfrm>
            <a:off x="2855960" y="4329010"/>
            <a:ext cx="0" cy="360004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F11AF08-0C82-E876-0535-C2B77184D579}"/>
              </a:ext>
            </a:extLst>
          </p:cNvPr>
          <p:cNvSpPr/>
          <p:nvPr/>
        </p:nvSpPr>
        <p:spPr>
          <a:xfrm>
            <a:off x="4251056" y="5499023"/>
            <a:ext cx="720007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x0 or x2.5</a:t>
            </a:r>
            <a:endParaRPr lang="ja-JP" alt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0F7D689C-A18D-6212-0C9B-22DE122D180D}"/>
              </a:ext>
            </a:extLst>
          </p:cNvPr>
          <p:cNvCxnSpPr>
            <a:cxnSpLocks/>
          </p:cNvCxnSpPr>
          <p:nvPr/>
        </p:nvCxnSpPr>
        <p:spPr>
          <a:xfrm>
            <a:off x="4071025" y="441901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05501A84-C7A5-93CF-AE43-8574662599FF}"/>
              </a:ext>
            </a:extLst>
          </p:cNvPr>
          <p:cNvSpPr/>
          <p:nvPr/>
        </p:nvSpPr>
        <p:spPr>
          <a:xfrm>
            <a:off x="3981056" y="4239009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</a:t>
            </a:r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375D3C3B-C80F-8A65-DAE6-B1DDFF88F792}"/>
              </a:ext>
            </a:extLst>
          </p:cNvPr>
          <p:cNvCxnSpPr>
            <a:cxnSpLocks/>
          </p:cNvCxnSpPr>
          <p:nvPr/>
        </p:nvCxnSpPr>
        <p:spPr>
          <a:xfrm>
            <a:off x="4611031" y="441901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1F886E32-0877-7567-4F78-98F022A65F50}"/>
              </a:ext>
            </a:extLst>
          </p:cNvPr>
          <p:cNvSpPr/>
          <p:nvPr/>
        </p:nvSpPr>
        <p:spPr>
          <a:xfrm>
            <a:off x="4521030" y="4239009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23F09595-AB1C-6912-EE12-EE6262A262FA}"/>
              </a:ext>
            </a:extLst>
          </p:cNvPr>
          <p:cNvSpPr/>
          <p:nvPr/>
        </p:nvSpPr>
        <p:spPr>
          <a:xfrm>
            <a:off x="5061036" y="4239009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endParaRPr kumimoji="1" lang="en-US" sz="10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DC27B699-94F2-96D9-A5D6-67AD83F4BEF4}"/>
              </a:ext>
            </a:extLst>
          </p:cNvPr>
          <p:cNvCxnSpPr>
            <a:cxnSpLocks/>
          </p:cNvCxnSpPr>
          <p:nvPr/>
        </p:nvCxnSpPr>
        <p:spPr>
          <a:xfrm>
            <a:off x="5151056" y="441901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B10A6CCC-2148-8311-1E4D-5CC8265A2D25}"/>
              </a:ext>
            </a:extLst>
          </p:cNvPr>
          <p:cNvSpPr/>
          <p:nvPr/>
        </p:nvSpPr>
        <p:spPr>
          <a:xfrm>
            <a:off x="4071028" y="3969006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+ reg. digest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74788E2-6CB6-E48E-3BB6-14D63EADD3CA}"/>
              </a:ext>
            </a:extLst>
          </p:cNvPr>
          <p:cNvSpPr/>
          <p:nvPr/>
        </p:nvSpPr>
        <p:spPr>
          <a:xfrm>
            <a:off x="1911001" y="3609002"/>
            <a:ext cx="67495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9x6bit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 UT0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F6EFF9DF-1D03-C9FC-C663-9FBBF3463602}"/>
              </a:ext>
            </a:extLst>
          </p:cNvPr>
          <p:cNvSpPr/>
          <p:nvPr/>
        </p:nvSpPr>
        <p:spPr>
          <a:xfrm>
            <a:off x="2675959" y="3609002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F500F1-E92E-FD5E-5A2E-711B24C2A6C2}"/>
              </a:ext>
            </a:extLst>
          </p:cNvPr>
          <p:cNvSpPr/>
          <p:nvPr/>
        </p:nvSpPr>
        <p:spPr>
          <a:xfrm>
            <a:off x="3125963" y="3609002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UT2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157C1D59-EBAF-0DDD-CFD6-9DA10DA9A7E1}"/>
              </a:ext>
            </a:extLst>
          </p:cNvPr>
          <p:cNvSpPr/>
          <p:nvPr/>
        </p:nvSpPr>
        <p:spPr>
          <a:xfrm>
            <a:off x="2676003" y="4239004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C1C1A04A-E52F-B60E-8D88-C59482C55FB6}"/>
              </a:ext>
            </a:extLst>
          </p:cNvPr>
          <p:cNvSpPr>
            <a:spLocks/>
          </p:cNvSpPr>
          <p:nvPr/>
        </p:nvSpPr>
        <p:spPr bwMode="auto">
          <a:xfrm>
            <a:off x="2271005" y="3969004"/>
            <a:ext cx="494999" cy="17999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8F5AF953-E5CB-CFDD-5BBD-E61008205CF0}"/>
              </a:ext>
            </a:extLst>
          </p:cNvPr>
          <p:cNvCxnSpPr>
            <a:cxnSpLocks/>
          </p:cNvCxnSpPr>
          <p:nvPr/>
        </p:nvCxnSpPr>
        <p:spPr>
          <a:xfrm>
            <a:off x="2766004" y="414900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92ECB14C-536E-9E48-FDEA-6069F038156B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2856005" y="3969004"/>
            <a:ext cx="0" cy="27000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84" name="Freeform 10">
            <a:extLst>
              <a:ext uri="{FF2B5EF4-FFF2-40B4-BE49-F238E27FC236}">
                <a16:creationId xmlns:a16="http://schemas.microsoft.com/office/drawing/2014/main" id="{9718DF93-0BF7-0567-B2B6-DA09DD842C6D}"/>
              </a:ext>
            </a:extLst>
          </p:cNvPr>
          <p:cNvSpPr>
            <a:spLocks/>
          </p:cNvSpPr>
          <p:nvPr/>
        </p:nvSpPr>
        <p:spPr bwMode="auto">
          <a:xfrm flipH="1">
            <a:off x="2946002" y="3969004"/>
            <a:ext cx="360001" cy="180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B6A37A26-BFB3-8C1A-723C-F285F5986B09}"/>
              </a:ext>
            </a:extLst>
          </p:cNvPr>
          <p:cNvCxnSpPr>
            <a:cxnSpLocks/>
          </p:cNvCxnSpPr>
          <p:nvPr/>
        </p:nvCxnSpPr>
        <p:spPr>
          <a:xfrm>
            <a:off x="2946006" y="414900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A6095CB-965F-25A2-4A74-B6424E3AB71D}"/>
              </a:ext>
            </a:extLst>
          </p:cNvPr>
          <p:cNvSpPr/>
          <p:nvPr/>
        </p:nvSpPr>
        <p:spPr>
          <a:xfrm>
            <a:off x="1910947" y="4284014"/>
            <a:ext cx="675000" cy="270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regs 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b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(skewed)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30612D2F-596E-1276-AACF-4F06FE37987A}"/>
              </a:ext>
            </a:extLst>
          </p:cNvPr>
          <p:cNvSpPr/>
          <p:nvPr/>
        </p:nvSpPr>
        <p:spPr>
          <a:xfrm>
            <a:off x="2586003" y="4689014"/>
            <a:ext cx="540006" cy="31499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endParaRPr lang="ja-JP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C25BD7BC-58EC-1A67-6139-2331D12D0C90}"/>
              </a:ext>
            </a:extLst>
          </p:cNvPr>
          <p:cNvSpPr/>
          <p:nvPr/>
        </p:nvSpPr>
        <p:spPr>
          <a:xfrm>
            <a:off x="1910947" y="5139003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useful</a:t>
            </a:r>
          </a:p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bank.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Freeform 10">
            <a:extLst>
              <a:ext uri="{FF2B5EF4-FFF2-40B4-BE49-F238E27FC236}">
                <a16:creationId xmlns:a16="http://schemas.microsoft.com/office/drawing/2014/main" id="{15F57B70-68A0-E4DC-0253-B2B90F3EF761}"/>
              </a:ext>
            </a:extLst>
          </p:cNvPr>
          <p:cNvSpPr>
            <a:spLocks/>
          </p:cNvSpPr>
          <p:nvPr/>
        </p:nvSpPr>
        <p:spPr bwMode="auto">
          <a:xfrm>
            <a:off x="4071056" y="4959017"/>
            <a:ext cx="450000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21058A00-E035-7F8B-D064-0FB974516E8C}"/>
              </a:ext>
            </a:extLst>
          </p:cNvPr>
          <p:cNvCxnSpPr>
            <a:cxnSpLocks/>
          </p:cNvCxnSpPr>
          <p:nvPr/>
        </p:nvCxnSpPr>
        <p:spPr>
          <a:xfrm>
            <a:off x="4611056" y="531902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2A575B22-4C91-397F-6B40-3EDC2B9F4631}"/>
              </a:ext>
            </a:extLst>
          </p:cNvPr>
          <p:cNvSpPr/>
          <p:nvPr/>
        </p:nvSpPr>
        <p:spPr>
          <a:xfrm>
            <a:off x="5555990" y="3519002"/>
            <a:ext cx="585059" cy="2340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1</a:t>
            </a: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399FC0FA-538D-BB19-9822-0BDC5C3DB65B}"/>
              </a:ext>
            </a:extLst>
          </p:cNvPr>
          <p:cNvCxnSpPr>
            <a:cxnSpLocks/>
          </p:cNvCxnSpPr>
          <p:nvPr/>
        </p:nvCxnSpPr>
        <p:spPr>
          <a:xfrm>
            <a:off x="5825993" y="5679025"/>
            <a:ext cx="0" cy="359978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318BA963-FC48-2876-834D-08F4661B1220}"/>
              </a:ext>
            </a:extLst>
          </p:cNvPr>
          <p:cNvSpPr/>
          <p:nvPr/>
        </p:nvSpPr>
        <p:spPr>
          <a:xfrm>
            <a:off x="6546002" y="3519002"/>
            <a:ext cx="585002" cy="23400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7</a:t>
            </a:r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15FA176F-A26F-6A3B-2768-8E596C946D43}"/>
              </a:ext>
            </a:extLst>
          </p:cNvPr>
          <p:cNvSpPr/>
          <p:nvPr/>
        </p:nvSpPr>
        <p:spPr>
          <a:xfrm>
            <a:off x="6140994" y="450900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0FC49635-A0B6-3D34-F8E4-8C8916F97930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3711050" y="5589024"/>
            <a:ext cx="540006" cy="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6" name="四角形: 角を丸くする 95">
            <a:extLst>
              <a:ext uri="{FF2B5EF4-FFF2-40B4-BE49-F238E27FC236}">
                <a16:creationId xmlns:a16="http://schemas.microsoft.com/office/drawing/2014/main" id="{F6C03857-8AD2-01DE-B151-8560EA09BBF3}"/>
              </a:ext>
            </a:extLst>
          </p:cNvPr>
          <p:cNvSpPr/>
          <p:nvPr/>
        </p:nvSpPr>
        <p:spPr>
          <a:xfrm>
            <a:off x="5645991" y="6039003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C3B45280-12C8-A7BA-0BC1-BFB43F2742FE}"/>
              </a:ext>
            </a:extLst>
          </p:cNvPr>
          <p:cNvCxnSpPr>
            <a:cxnSpLocks/>
          </p:cNvCxnSpPr>
          <p:nvPr/>
        </p:nvCxnSpPr>
        <p:spPr>
          <a:xfrm>
            <a:off x="4611034" y="378900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8" name="Freeform 10">
            <a:extLst>
              <a:ext uri="{FF2B5EF4-FFF2-40B4-BE49-F238E27FC236}">
                <a16:creationId xmlns:a16="http://schemas.microsoft.com/office/drawing/2014/main" id="{2D8A859B-26FA-2F17-5F84-4330A823854F}"/>
              </a:ext>
            </a:extLst>
          </p:cNvPr>
          <p:cNvSpPr>
            <a:spLocks/>
          </p:cNvSpPr>
          <p:nvPr/>
        </p:nvSpPr>
        <p:spPr bwMode="auto">
          <a:xfrm>
            <a:off x="2855959" y="5004004"/>
            <a:ext cx="990011" cy="58502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99" name="Freeform 10">
            <a:extLst>
              <a:ext uri="{FF2B5EF4-FFF2-40B4-BE49-F238E27FC236}">
                <a16:creationId xmlns:a16="http://schemas.microsoft.com/office/drawing/2014/main" id="{D671620E-794D-3E6D-FDE7-46BAD588F3FE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711057" y="3699002"/>
            <a:ext cx="179999" cy="189002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05B598C7-F9E6-A9D0-5F93-8B875F66E2D6}"/>
              </a:ext>
            </a:extLst>
          </p:cNvPr>
          <p:cNvCxnSpPr>
            <a:cxnSpLocks/>
          </p:cNvCxnSpPr>
          <p:nvPr/>
        </p:nvCxnSpPr>
        <p:spPr>
          <a:xfrm>
            <a:off x="3981027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1E026DA2-B4E6-AA1C-F11C-DF4F640C1A3E}"/>
              </a:ext>
            </a:extLst>
          </p:cNvPr>
          <p:cNvCxnSpPr>
            <a:cxnSpLocks/>
          </p:cNvCxnSpPr>
          <p:nvPr/>
        </p:nvCxnSpPr>
        <p:spPr>
          <a:xfrm>
            <a:off x="4251056" y="342900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90E09716-D434-0F17-10A8-733C044B4BF2}"/>
              </a:ext>
            </a:extLst>
          </p:cNvPr>
          <p:cNvCxnSpPr>
            <a:cxnSpLocks/>
          </p:cNvCxnSpPr>
          <p:nvPr/>
        </p:nvCxnSpPr>
        <p:spPr>
          <a:xfrm>
            <a:off x="4521056" y="342900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6F231FA5-7C3E-8426-C317-D5ECACDD7A09}"/>
              </a:ext>
            </a:extLst>
          </p:cNvPr>
          <p:cNvCxnSpPr>
            <a:cxnSpLocks/>
          </p:cNvCxnSpPr>
          <p:nvPr/>
        </p:nvCxnSpPr>
        <p:spPr>
          <a:xfrm>
            <a:off x="5241041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0B3FF3B7-428A-14E8-5BBA-391E45689FA5}"/>
              </a:ext>
            </a:extLst>
          </p:cNvPr>
          <p:cNvSpPr/>
          <p:nvPr/>
        </p:nvSpPr>
        <p:spPr>
          <a:xfrm>
            <a:off x="3846056" y="3159004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regs digest</a:t>
            </a:r>
          </a:p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 R8 R16      ...    R64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D7E73934-1C7D-C335-9909-9E7490ABA55A}"/>
              </a:ext>
            </a:extLst>
          </p:cNvPr>
          <p:cNvCxnSpPr>
            <a:cxnSpLocks/>
          </p:cNvCxnSpPr>
          <p:nvPr/>
        </p:nvCxnSpPr>
        <p:spPr>
          <a:xfrm>
            <a:off x="5825993" y="6219005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ECA23782-32BC-9137-89E3-87AD6D64E40C}"/>
              </a:ext>
            </a:extLst>
          </p:cNvPr>
          <p:cNvSpPr/>
          <p:nvPr/>
        </p:nvSpPr>
        <p:spPr>
          <a:xfrm>
            <a:off x="5646063" y="2799003"/>
            <a:ext cx="1530017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sG</a:t>
            </a:r>
            <a:r>
              <a:rPr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sP,sC,</a:t>
            </a:r>
            <a:r>
              <a:rPr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sI,</a:t>
            </a:r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sL,sS,sT</a:t>
            </a:r>
            <a:endParaRPr kumimoji="1" lang="en-US" altLang="ja-JP" sz="1100" dirty="0">
              <a:solidFill>
                <a:schemeClr val="tx1"/>
              </a:solidFill>
              <a:latin typeface="Arial Narrow" panose="020B060602020203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7768B974-CB0F-C807-4838-099393ADE997}"/>
              </a:ext>
            </a:extLst>
          </p:cNvPr>
          <p:cNvSpPr/>
          <p:nvPr/>
        </p:nvSpPr>
        <p:spPr>
          <a:xfrm>
            <a:off x="5781044" y="6219005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sR</a:t>
            </a:r>
            <a:endParaRPr kumimoji="1" lang="en-US" altLang="ja-JP" sz="1100" dirty="0">
              <a:solidFill>
                <a:schemeClr val="tx1"/>
              </a:solidFill>
              <a:latin typeface="Arial Narrow" panose="020B060602020203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50299663-450A-9FD1-E41C-127968B9C1D8}"/>
              </a:ext>
            </a:extLst>
          </p:cNvPr>
          <p:cNvSpPr>
            <a:spLocks/>
          </p:cNvSpPr>
          <p:nvPr/>
        </p:nvSpPr>
        <p:spPr bwMode="auto">
          <a:xfrm>
            <a:off x="4611056" y="5679025"/>
            <a:ext cx="1125000" cy="269978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09" name="直線矢印コネクタ 108">
            <a:extLst>
              <a:ext uri="{FF2B5EF4-FFF2-40B4-BE49-F238E27FC236}">
                <a16:creationId xmlns:a16="http://schemas.microsoft.com/office/drawing/2014/main" id="{ACECACBC-BDDC-1BC7-760D-AB9DA348FFB0}"/>
              </a:ext>
            </a:extLst>
          </p:cNvPr>
          <p:cNvCxnSpPr>
            <a:cxnSpLocks/>
          </p:cNvCxnSpPr>
          <p:nvPr/>
        </p:nvCxnSpPr>
        <p:spPr>
          <a:xfrm>
            <a:off x="5735992" y="594900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1B6E30A4-7A28-4CD1-9B2E-E71E18E75C81}"/>
              </a:ext>
            </a:extLst>
          </p:cNvPr>
          <p:cNvCxnSpPr>
            <a:cxnSpLocks/>
          </p:cNvCxnSpPr>
          <p:nvPr/>
        </p:nvCxnSpPr>
        <p:spPr>
          <a:xfrm>
            <a:off x="5915994" y="594900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C4338D61-1117-EBF0-58D0-C2C443966E13}"/>
              </a:ext>
            </a:extLst>
          </p:cNvPr>
          <p:cNvSpPr/>
          <p:nvPr/>
        </p:nvSpPr>
        <p:spPr>
          <a:xfrm>
            <a:off x="5915994" y="576900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四角形: 角を丸くする 111">
            <a:extLst>
              <a:ext uri="{FF2B5EF4-FFF2-40B4-BE49-F238E27FC236}">
                <a16:creationId xmlns:a16="http://schemas.microsoft.com/office/drawing/2014/main" id="{6971095F-1522-779C-CF44-66DC729FC5B5}"/>
              </a:ext>
            </a:extLst>
          </p:cNvPr>
          <p:cNvSpPr/>
          <p:nvPr/>
        </p:nvSpPr>
        <p:spPr>
          <a:xfrm>
            <a:off x="8706074" y="3699003"/>
            <a:ext cx="1034983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2FCF3D94-CE72-88D3-C93F-59F5DF5017A7}"/>
              </a:ext>
            </a:extLst>
          </p:cNvPr>
          <p:cNvCxnSpPr>
            <a:cxnSpLocks/>
          </p:cNvCxnSpPr>
          <p:nvPr/>
        </p:nvCxnSpPr>
        <p:spPr>
          <a:xfrm>
            <a:off x="9246080" y="387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6B5F77C9-ADBF-9ED7-E7B1-8CF8A7B54283}"/>
              </a:ext>
            </a:extLst>
          </p:cNvPr>
          <p:cNvSpPr/>
          <p:nvPr/>
        </p:nvSpPr>
        <p:spPr>
          <a:xfrm>
            <a:off x="8931079" y="4059007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LSUM</a:t>
            </a:r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31E3F9DA-F8B3-BFDD-EED8-1798C2D9EE51}"/>
              </a:ext>
            </a:extLst>
          </p:cNvPr>
          <p:cNvSpPr/>
          <p:nvPr/>
        </p:nvSpPr>
        <p:spPr>
          <a:xfrm>
            <a:off x="8481074" y="3248998"/>
            <a:ext cx="1530017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sB,sG</a:t>
            </a:r>
            <a:r>
              <a:rPr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sP,sC,</a:t>
            </a:r>
            <a:r>
              <a:rPr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sI,</a:t>
            </a:r>
            <a:r>
              <a:rPr kumimoji="1" lang="en-US" altLang="ja-JP" sz="1100" dirty="0" err="1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sL,sS,sT,sR</a:t>
            </a:r>
            <a:endParaRPr kumimoji="1" lang="en-US" altLang="ja-JP" sz="1100" dirty="0">
              <a:solidFill>
                <a:schemeClr val="tx1"/>
              </a:solidFill>
              <a:latin typeface="Arial Narrow" panose="020B060602020203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51698175-0376-334F-CF6C-BBDEC6B2AB0D}"/>
              </a:ext>
            </a:extLst>
          </p:cNvPr>
          <p:cNvSpPr/>
          <p:nvPr/>
        </p:nvSpPr>
        <p:spPr>
          <a:xfrm>
            <a:off x="9111081" y="3429000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直線矢印コネクタ 116">
            <a:extLst>
              <a:ext uri="{FF2B5EF4-FFF2-40B4-BE49-F238E27FC236}">
                <a16:creationId xmlns:a16="http://schemas.microsoft.com/office/drawing/2014/main" id="{7EE005E9-8AB0-2F89-2B1D-82ED8D5545D3}"/>
              </a:ext>
            </a:extLst>
          </p:cNvPr>
          <p:cNvCxnSpPr>
            <a:cxnSpLocks/>
          </p:cNvCxnSpPr>
          <p:nvPr/>
        </p:nvCxnSpPr>
        <p:spPr>
          <a:xfrm>
            <a:off x="8841078" y="351900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9B45036F-9B96-26A0-5C44-A49898C8D4A6}"/>
              </a:ext>
            </a:extLst>
          </p:cNvPr>
          <p:cNvCxnSpPr>
            <a:cxnSpLocks/>
          </p:cNvCxnSpPr>
          <p:nvPr/>
        </p:nvCxnSpPr>
        <p:spPr>
          <a:xfrm>
            <a:off x="8931079" y="351900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9" name="直線矢印コネクタ 118">
            <a:extLst>
              <a:ext uri="{FF2B5EF4-FFF2-40B4-BE49-F238E27FC236}">
                <a16:creationId xmlns:a16="http://schemas.microsoft.com/office/drawing/2014/main" id="{2D8F94C3-74EA-8E7E-5A4E-18555555F3D1}"/>
              </a:ext>
            </a:extLst>
          </p:cNvPr>
          <p:cNvCxnSpPr>
            <a:cxnSpLocks/>
          </p:cNvCxnSpPr>
          <p:nvPr/>
        </p:nvCxnSpPr>
        <p:spPr>
          <a:xfrm>
            <a:off x="9651087" y="351900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2F43A093-912A-E1D5-2B51-874E97687107}"/>
              </a:ext>
            </a:extLst>
          </p:cNvPr>
          <p:cNvCxnSpPr>
            <a:cxnSpLocks/>
          </p:cNvCxnSpPr>
          <p:nvPr/>
        </p:nvCxnSpPr>
        <p:spPr>
          <a:xfrm>
            <a:off x="9021080" y="3519001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C9E2A56-561B-DF36-E0CF-F6F6E981BBF6}"/>
              </a:ext>
            </a:extLst>
          </p:cNvPr>
          <p:cNvSpPr/>
          <p:nvPr/>
        </p:nvSpPr>
        <p:spPr>
          <a:xfrm>
            <a:off x="9246039" y="909003"/>
            <a:ext cx="1530017" cy="1170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L=8,M=2,N=3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L=8,M=2,N=3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L=8,M=2,N=5</a:t>
            </a:r>
          </a:p>
          <a:p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L=256,M=3,N=2(Br/Ta)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=8,M=2,N=4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=8,M=2,N=4</a:t>
            </a:r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=8,M=2,N=4</a:t>
            </a:r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122" name="表 121">
            <a:extLst>
              <a:ext uri="{FF2B5EF4-FFF2-40B4-BE49-F238E27FC236}">
                <a16:creationId xmlns:a16="http://schemas.microsoft.com/office/drawing/2014/main" id="{C2C9D71B-F641-28A3-2780-0BB5EACBA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680768"/>
              </p:ext>
            </p:extLst>
          </p:nvPr>
        </p:nvGraphicFramePr>
        <p:xfrm>
          <a:off x="7761066" y="4419011"/>
          <a:ext cx="2835028" cy="1136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757">
                  <a:extLst>
                    <a:ext uri="{9D8B030D-6E8A-4147-A177-3AD203B41FA5}">
                      <a16:colId xmlns:a16="http://schemas.microsoft.com/office/drawing/2014/main" val="1129225080"/>
                    </a:ext>
                  </a:extLst>
                </a:gridCol>
                <a:gridCol w="708757">
                  <a:extLst>
                    <a:ext uri="{9D8B030D-6E8A-4147-A177-3AD203B41FA5}">
                      <a16:colId xmlns:a16="http://schemas.microsoft.com/office/drawing/2014/main" val="1642899042"/>
                    </a:ext>
                  </a:extLst>
                </a:gridCol>
                <a:gridCol w="708757">
                  <a:extLst>
                    <a:ext uri="{9D8B030D-6E8A-4147-A177-3AD203B41FA5}">
                      <a16:colId xmlns:a16="http://schemas.microsoft.com/office/drawing/2014/main" val="4127319555"/>
                    </a:ext>
                  </a:extLst>
                </a:gridCol>
                <a:gridCol w="708757">
                  <a:extLst>
                    <a:ext uri="{9D8B030D-6E8A-4147-A177-3AD203B41FA5}">
                      <a16:colId xmlns:a16="http://schemas.microsoft.com/office/drawing/2014/main" val="973106450"/>
                    </a:ext>
                  </a:extLst>
                </a:gridCol>
              </a:tblGrid>
              <a:tr h="304052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</a:t>
                      </a:r>
                    </a:p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Conf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</a:t>
                      </a:r>
                      <a:br>
                        <a:rPr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 Conf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086195"/>
                  </a:ext>
                </a:extLst>
              </a:tr>
              <a:tr h="304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|LSUM|&gt;Th/2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 (LSUM&gt;=0)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216004"/>
                  </a:ext>
                </a:extLst>
              </a:tr>
              <a:tr h="26403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|LSUM|&gt;Th/4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858260"/>
                  </a:ext>
                </a:extLst>
              </a:tr>
              <a:tr h="26403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01984779"/>
                  </a:ext>
                </a:extLst>
              </a:tr>
            </a:tbl>
          </a:graphicData>
        </a:graphic>
      </p:graphicFrame>
      <p:cxnSp>
        <p:nvCxnSpPr>
          <p:cNvPr id="123" name="直線矢印コネクタ 122">
            <a:extLst>
              <a:ext uri="{FF2B5EF4-FFF2-40B4-BE49-F238E27FC236}">
                <a16:creationId xmlns:a16="http://schemas.microsoft.com/office/drawing/2014/main" id="{70E78B85-3939-8D42-8C7A-419685F5E2BD}"/>
              </a:ext>
            </a:extLst>
          </p:cNvPr>
          <p:cNvCxnSpPr>
            <a:cxnSpLocks/>
          </p:cNvCxnSpPr>
          <p:nvPr/>
        </p:nvCxnSpPr>
        <p:spPr>
          <a:xfrm>
            <a:off x="4341110" y="1268976"/>
            <a:ext cx="0" cy="27003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4" name="直線矢印コネクタ 123">
            <a:extLst>
              <a:ext uri="{FF2B5EF4-FFF2-40B4-BE49-F238E27FC236}">
                <a16:creationId xmlns:a16="http://schemas.microsoft.com/office/drawing/2014/main" id="{5612004F-AB2B-C895-5A7C-127EE505873D}"/>
              </a:ext>
            </a:extLst>
          </p:cNvPr>
          <p:cNvCxnSpPr>
            <a:cxnSpLocks/>
          </p:cNvCxnSpPr>
          <p:nvPr/>
        </p:nvCxnSpPr>
        <p:spPr>
          <a:xfrm>
            <a:off x="2856003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8732F382-21AD-5041-AF9D-753EA18940B5}"/>
              </a:ext>
            </a:extLst>
          </p:cNvPr>
          <p:cNvSpPr/>
          <p:nvPr/>
        </p:nvSpPr>
        <p:spPr>
          <a:xfrm>
            <a:off x="2676052" y="324899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6" name="直線矢印コネクタ 125">
            <a:extLst>
              <a:ext uri="{FF2B5EF4-FFF2-40B4-BE49-F238E27FC236}">
                <a16:creationId xmlns:a16="http://schemas.microsoft.com/office/drawing/2014/main" id="{1638F6FF-06C3-EF32-0A93-AA82354B08BC}"/>
              </a:ext>
            </a:extLst>
          </p:cNvPr>
          <p:cNvCxnSpPr>
            <a:cxnSpLocks/>
          </p:cNvCxnSpPr>
          <p:nvPr/>
        </p:nvCxnSpPr>
        <p:spPr>
          <a:xfrm>
            <a:off x="2271005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5B040962-1082-3A3D-98A6-564FF783BAC2}"/>
              </a:ext>
            </a:extLst>
          </p:cNvPr>
          <p:cNvCxnSpPr>
            <a:cxnSpLocks/>
          </p:cNvCxnSpPr>
          <p:nvPr/>
        </p:nvCxnSpPr>
        <p:spPr>
          <a:xfrm>
            <a:off x="3306003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8" name="台形 127">
            <a:extLst>
              <a:ext uri="{FF2B5EF4-FFF2-40B4-BE49-F238E27FC236}">
                <a16:creationId xmlns:a16="http://schemas.microsoft.com/office/drawing/2014/main" id="{B0C4507F-AF8F-E43F-F414-79F8D6B93856}"/>
              </a:ext>
            </a:extLst>
          </p:cNvPr>
          <p:cNvSpPr/>
          <p:nvPr/>
        </p:nvSpPr>
        <p:spPr>
          <a:xfrm flipV="1">
            <a:off x="3891025" y="3609001"/>
            <a:ext cx="1440017" cy="180002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8DD070EF-A7D5-8693-116A-BBCF27D0C4A9}"/>
              </a:ext>
            </a:extLst>
          </p:cNvPr>
          <p:cNvCxnSpPr>
            <a:cxnSpLocks/>
          </p:cNvCxnSpPr>
          <p:nvPr/>
        </p:nvCxnSpPr>
        <p:spPr>
          <a:xfrm>
            <a:off x="2229730" y="4014004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0" name="直線矢印コネクタ 129">
            <a:extLst>
              <a:ext uri="{FF2B5EF4-FFF2-40B4-BE49-F238E27FC236}">
                <a16:creationId xmlns:a16="http://schemas.microsoft.com/office/drawing/2014/main" id="{49B2FF2E-7BCF-F6F7-BBAA-406874216E2E}"/>
              </a:ext>
            </a:extLst>
          </p:cNvPr>
          <p:cNvCxnSpPr>
            <a:cxnSpLocks/>
          </p:cNvCxnSpPr>
          <p:nvPr/>
        </p:nvCxnSpPr>
        <p:spPr>
          <a:xfrm>
            <a:off x="2811003" y="4014004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28CBF09D-22F1-E2A6-CAF0-4D33220B2FE5}"/>
              </a:ext>
            </a:extLst>
          </p:cNvPr>
          <p:cNvCxnSpPr>
            <a:cxnSpLocks/>
          </p:cNvCxnSpPr>
          <p:nvPr/>
        </p:nvCxnSpPr>
        <p:spPr>
          <a:xfrm>
            <a:off x="3261003" y="4014004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5919A6B9-A295-AF22-CAE3-FDC47582952B}"/>
              </a:ext>
            </a:extLst>
          </p:cNvPr>
          <p:cNvCxnSpPr>
            <a:cxnSpLocks/>
          </p:cNvCxnSpPr>
          <p:nvPr/>
        </p:nvCxnSpPr>
        <p:spPr>
          <a:xfrm>
            <a:off x="2811003" y="4464004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3D8925CC-6713-E99E-BB1F-FC9B44431130}"/>
              </a:ext>
            </a:extLst>
          </p:cNvPr>
          <p:cNvSpPr/>
          <p:nvPr/>
        </p:nvSpPr>
        <p:spPr>
          <a:xfrm>
            <a:off x="1460996" y="638969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200" b="1" dirty="0">
                <a:solidFill>
                  <a:schemeClr val="tx1"/>
                </a:solidFill>
                <a:latin typeface="+mj-lt"/>
                <a:ea typeface="ＭＳ ゴシック" panose="020B0609070205080204" pitchFamily="49" charset="-128"/>
                <a:cs typeface="Arial" panose="020B0604020202020204" pitchFamily="34" charset="0"/>
              </a:rPr>
              <a:t>(a) Bias Components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C3634396-1FBD-B8A4-4CB4-7A51870CA7E2}"/>
              </a:ext>
            </a:extLst>
          </p:cNvPr>
          <p:cNvSpPr/>
          <p:nvPr/>
        </p:nvSpPr>
        <p:spPr>
          <a:xfrm>
            <a:off x="5016056" y="638969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200" b="1" dirty="0">
                <a:solidFill>
                  <a:schemeClr val="tx1"/>
                </a:solidFill>
                <a:latin typeface="+mj-lt"/>
                <a:ea typeface="ＭＳ ゴシック" panose="020B0609070205080204" pitchFamily="49" charset="-128"/>
                <a:cs typeface="Arial" panose="020B0604020202020204" pitchFamily="34" charset="0"/>
              </a:rPr>
              <a:t>(b) History Components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E0BEA704-7C20-D35A-DC88-77272A83AC54}"/>
              </a:ext>
            </a:extLst>
          </p:cNvPr>
          <p:cNvSpPr/>
          <p:nvPr/>
        </p:nvSpPr>
        <p:spPr>
          <a:xfrm>
            <a:off x="1460996" y="2978995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ＭＳ ゴシック" panose="020B0609070205080204" pitchFamily="49" charset="-128"/>
                <a:cs typeface="Arial" panose="020B0604020202020204" pitchFamily="34" charset="0"/>
              </a:rPr>
              <a:t>(c) Proposed Register Components</a:t>
            </a:r>
            <a:endParaRPr kumimoji="1" lang="en-US" altLang="ja-JP" sz="1200" b="1" dirty="0">
              <a:solidFill>
                <a:schemeClr val="accent2">
                  <a:lumMod val="75000"/>
                </a:schemeClr>
              </a:solidFill>
              <a:latin typeface="+mj-lt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31EAE410-FC55-2201-381B-B041BFE83A21}"/>
              </a:ext>
            </a:extLst>
          </p:cNvPr>
          <p:cNvSpPr/>
          <p:nvPr/>
        </p:nvSpPr>
        <p:spPr>
          <a:xfrm>
            <a:off x="7581064" y="2978995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200" b="1" dirty="0">
                <a:solidFill>
                  <a:schemeClr val="tx1"/>
                </a:solidFill>
                <a:latin typeface="+mj-lt"/>
                <a:ea typeface="ＭＳ ゴシック" panose="020B0609070205080204" pitchFamily="49" charset="-128"/>
                <a:cs typeface="Arial" panose="020B0604020202020204" pitchFamily="34" charset="0"/>
              </a:rPr>
              <a:t>(d) Decision</a:t>
            </a:r>
            <a:endParaRPr kumimoji="1" lang="en-US" altLang="ja-JP" sz="1200" b="1" dirty="0">
              <a:solidFill>
                <a:schemeClr val="tx1"/>
              </a:solidFill>
              <a:latin typeface="+mj-lt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B1222F6C-F29B-8EB2-8422-9737AAC0DF66}"/>
              </a:ext>
            </a:extLst>
          </p:cNvPr>
          <p:cNvSpPr/>
          <p:nvPr/>
        </p:nvSpPr>
        <p:spPr>
          <a:xfrm>
            <a:off x="5511041" y="3158997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regs</a:t>
            </a:r>
            <a:b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</a:t>
            </a:r>
          </a:p>
        </p:txBody>
      </p: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7CBCE1B7-D4B4-EEF2-91A1-3229A515CBD3}"/>
              </a:ext>
            </a:extLst>
          </p:cNvPr>
          <p:cNvCxnSpPr>
            <a:cxnSpLocks/>
          </p:cNvCxnSpPr>
          <p:nvPr/>
        </p:nvCxnSpPr>
        <p:spPr>
          <a:xfrm>
            <a:off x="5691043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B6B4AAB1-8C1D-797D-2AAB-B6504807441A}"/>
              </a:ext>
            </a:extLst>
          </p:cNvPr>
          <p:cNvCxnSpPr>
            <a:cxnSpLocks/>
          </p:cNvCxnSpPr>
          <p:nvPr/>
        </p:nvCxnSpPr>
        <p:spPr>
          <a:xfrm>
            <a:off x="5781044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8C61F5BF-1B8E-D628-E933-68CFECC1F9F3}"/>
              </a:ext>
            </a:extLst>
          </p:cNvPr>
          <p:cNvSpPr/>
          <p:nvPr/>
        </p:nvSpPr>
        <p:spPr>
          <a:xfrm>
            <a:off x="5781044" y="3338999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11BB9595-91DF-445F-217E-E33497CFC56E}"/>
              </a:ext>
            </a:extLst>
          </p:cNvPr>
          <p:cNvSpPr/>
          <p:nvPr/>
        </p:nvSpPr>
        <p:spPr>
          <a:xfrm>
            <a:off x="6501052" y="3158997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regs</a:t>
            </a:r>
            <a:b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</a:t>
            </a:r>
          </a:p>
        </p:txBody>
      </p: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87B6A611-BE9C-3AAA-4D34-6A5B56FC3D31}"/>
              </a:ext>
            </a:extLst>
          </p:cNvPr>
          <p:cNvCxnSpPr>
            <a:cxnSpLocks/>
          </p:cNvCxnSpPr>
          <p:nvPr/>
        </p:nvCxnSpPr>
        <p:spPr>
          <a:xfrm>
            <a:off x="6681054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C30753DF-2979-B776-FBAC-5A91F4454787}"/>
              </a:ext>
            </a:extLst>
          </p:cNvPr>
          <p:cNvCxnSpPr>
            <a:cxnSpLocks/>
          </p:cNvCxnSpPr>
          <p:nvPr/>
        </p:nvCxnSpPr>
        <p:spPr>
          <a:xfrm>
            <a:off x="6771055" y="3429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25FC864D-91F3-255A-9F74-11A99CAFC9B3}"/>
              </a:ext>
            </a:extLst>
          </p:cNvPr>
          <p:cNvSpPr/>
          <p:nvPr/>
        </p:nvSpPr>
        <p:spPr>
          <a:xfrm>
            <a:off x="6771055" y="3338999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7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BB5915-FAB6-7557-A1C3-60B29982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RUNLTS structure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34B937-DFF3-F15A-A301-50998CA03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High-level structure is almost the same as that of TAGE-SC</a:t>
            </a:r>
            <a:r>
              <a:rPr lang="en-US" altLang="ja-JP" dirty="0"/>
              <a:t>.</a:t>
            </a:r>
          </a:p>
          <a:p>
            <a:pPr lvl="1"/>
            <a:r>
              <a:rPr kumimoji="1" lang="en-US" altLang="ja-JP" dirty="0"/>
              <a:t>We added register-value component to the SC.</a:t>
            </a:r>
          </a:p>
        </p:txBody>
      </p:sp>
      <p:sp>
        <p:nvSpPr>
          <p:cNvPr id="260" name="正方形/長方形 259">
            <a:extLst>
              <a:ext uri="{FF2B5EF4-FFF2-40B4-BE49-F238E27FC236}">
                <a16:creationId xmlns:a16="http://schemas.microsoft.com/office/drawing/2014/main" id="{6B4AE000-F6C8-7D70-EEF6-86BFFA9AF891}"/>
              </a:ext>
            </a:extLst>
          </p:cNvPr>
          <p:cNvSpPr/>
          <p:nvPr/>
        </p:nvSpPr>
        <p:spPr>
          <a:xfrm>
            <a:off x="4026000" y="2934000"/>
            <a:ext cx="7785000" cy="287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/>
              <a:t>Statistical corrector predictor (SC)</a:t>
            </a:r>
            <a:endParaRPr kumimoji="1" lang="ja-JP" altLang="en-US" dirty="0"/>
          </a:p>
        </p:txBody>
      </p:sp>
      <p:sp>
        <p:nvSpPr>
          <p:cNvPr id="259" name="正方形/長方形 258">
            <a:extLst>
              <a:ext uri="{FF2B5EF4-FFF2-40B4-BE49-F238E27FC236}">
                <a16:creationId xmlns:a16="http://schemas.microsoft.com/office/drawing/2014/main" id="{53C7C9D7-ED39-551D-4AF3-CBF9A89C6FB4}"/>
              </a:ext>
            </a:extLst>
          </p:cNvPr>
          <p:cNvSpPr/>
          <p:nvPr/>
        </p:nvSpPr>
        <p:spPr>
          <a:xfrm>
            <a:off x="381000" y="2934000"/>
            <a:ext cx="3375000" cy="2879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dirty="0"/>
              <a:t>Table predictor</a:t>
            </a:r>
            <a:endParaRPr kumimoji="1" lang="ja-JP" altLang="en-US" dirty="0"/>
          </a:p>
        </p:txBody>
      </p:sp>
      <p:sp>
        <p:nvSpPr>
          <p:cNvPr id="140" name="Freeform 10">
            <a:extLst>
              <a:ext uri="{FF2B5EF4-FFF2-40B4-BE49-F238E27FC236}">
                <a16:creationId xmlns:a16="http://schemas.microsoft.com/office/drawing/2014/main" id="{8F07BF9A-D5BA-0BE3-9A4B-C20A499CA3DA}"/>
              </a:ext>
            </a:extLst>
          </p:cNvPr>
          <p:cNvSpPr>
            <a:spLocks/>
          </p:cNvSpPr>
          <p:nvPr/>
        </p:nvSpPr>
        <p:spPr bwMode="auto">
          <a:xfrm>
            <a:off x="876000" y="4328998"/>
            <a:ext cx="494965" cy="135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72311D96-7E86-2073-B66E-1E49526C408F}"/>
              </a:ext>
            </a:extLst>
          </p:cNvPr>
          <p:cNvSpPr/>
          <p:nvPr/>
        </p:nvSpPr>
        <p:spPr>
          <a:xfrm>
            <a:off x="561000" y="3833998"/>
            <a:ext cx="630010" cy="49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Bimodal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81472155-8763-1486-9F16-827BABD57A20}"/>
              </a:ext>
            </a:extLst>
          </p:cNvPr>
          <p:cNvSpPr/>
          <p:nvPr/>
        </p:nvSpPr>
        <p:spPr>
          <a:xfrm>
            <a:off x="516000" y="3338998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3C951A0E-74B6-BDDE-1A91-1520BC7167E7}"/>
              </a:ext>
            </a:extLst>
          </p:cNvPr>
          <p:cNvCxnSpPr>
            <a:cxnSpLocks/>
            <a:stCxn id="142" idx="2"/>
            <a:endCxn id="141" idx="0"/>
          </p:cNvCxnSpPr>
          <p:nvPr/>
        </p:nvCxnSpPr>
        <p:spPr>
          <a:xfrm>
            <a:off x="876004" y="3519000"/>
            <a:ext cx="1" cy="314998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台形 143">
            <a:extLst>
              <a:ext uri="{FF2B5EF4-FFF2-40B4-BE49-F238E27FC236}">
                <a16:creationId xmlns:a16="http://schemas.microsoft.com/office/drawing/2014/main" id="{A13D0BE4-4990-85D1-6000-ECA0B8E83874}"/>
              </a:ext>
            </a:extLst>
          </p:cNvPr>
          <p:cNvSpPr/>
          <p:nvPr/>
        </p:nvSpPr>
        <p:spPr>
          <a:xfrm flipV="1">
            <a:off x="1280964" y="4598997"/>
            <a:ext cx="360004" cy="90002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5" name="直線コネクタ 144">
            <a:extLst>
              <a:ext uri="{FF2B5EF4-FFF2-40B4-BE49-F238E27FC236}">
                <a16:creationId xmlns:a16="http://schemas.microsoft.com/office/drawing/2014/main" id="{F5D03A6A-7879-3202-F6DF-5F8F9C3B9CBD}"/>
              </a:ext>
            </a:extLst>
          </p:cNvPr>
          <p:cNvCxnSpPr>
            <a:cxnSpLocks/>
          </p:cNvCxnSpPr>
          <p:nvPr/>
        </p:nvCxnSpPr>
        <p:spPr>
          <a:xfrm>
            <a:off x="1550967" y="4328996"/>
            <a:ext cx="0" cy="27000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46" name="直線コネクタ 145">
            <a:extLst>
              <a:ext uri="{FF2B5EF4-FFF2-40B4-BE49-F238E27FC236}">
                <a16:creationId xmlns:a16="http://schemas.microsoft.com/office/drawing/2014/main" id="{73620010-2877-1B7F-9086-0CF5392B6BBC}"/>
              </a:ext>
            </a:extLst>
          </p:cNvPr>
          <p:cNvCxnSpPr>
            <a:cxnSpLocks/>
          </p:cNvCxnSpPr>
          <p:nvPr/>
        </p:nvCxnSpPr>
        <p:spPr>
          <a:xfrm>
            <a:off x="1370965" y="4463998"/>
            <a:ext cx="0" cy="135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7" name="Freeform 10">
            <a:extLst>
              <a:ext uri="{FF2B5EF4-FFF2-40B4-BE49-F238E27FC236}">
                <a16:creationId xmlns:a16="http://schemas.microsoft.com/office/drawing/2014/main" id="{D83A9C4D-4913-CD67-BDE8-CF81A303026B}"/>
              </a:ext>
            </a:extLst>
          </p:cNvPr>
          <p:cNvSpPr>
            <a:spLocks/>
          </p:cNvSpPr>
          <p:nvPr/>
        </p:nvSpPr>
        <p:spPr bwMode="auto">
          <a:xfrm>
            <a:off x="1460966" y="4689000"/>
            <a:ext cx="540006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8" name="台形 147">
            <a:extLst>
              <a:ext uri="{FF2B5EF4-FFF2-40B4-BE49-F238E27FC236}">
                <a16:creationId xmlns:a16="http://schemas.microsoft.com/office/drawing/2014/main" id="{7F475CD8-9E95-9BD5-EDB7-22331E49EB48}"/>
              </a:ext>
            </a:extLst>
          </p:cNvPr>
          <p:cNvSpPr/>
          <p:nvPr/>
        </p:nvSpPr>
        <p:spPr>
          <a:xfrm flipV="1">
            <a:off x="1910971" y="4869001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36BA481A-613B-A05A-4E17-7CD643D95694}"/>
              </a:ext>
            </a:extLst>
          </p:cNvPr>
          <p:cNvCxnSpPr>
            <a:cxnSpLocks/>
          </p:cNvCxnSpPr>
          <p:nvPr/>
        </p:nvCxnSpPr>
        <p:spPr>
          <a:xfrm>
            <a:off x="2000972" y="4779001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758202AE-33B5-CB5B-379D-2270D5E3FDDB}"/>
              </a:ext>
            </a:extLst>
          </p:cNvPr>
          <p:cNvCxnSpPr>
            <a:cxnSpLocks/>
          </p:cNvCxnSpPr>
          <p:nvPr/>
        </p:nvCxnSpPr>
        <p:spPr>
          <a:xfrm>
            <a:off x="2180974" y="4328998"/>
            <a:ext cx="0" cy="540004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A5EC6D91-90AE-B241-8F5E-67C2EE42E807}"/>
              </a:ext>
            </a:extLst>
          </p:cNvPr>
          <p:cNvSpPr/>
          <p:nvPr/>
        </p:nvSpPr>
        <p:spPr>
          <a:xfrm>
            <a:off x="1280997" y="3338988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 GHR[5:0]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Freeform 10">
            <a:extLst>
              <a:ext uri="{FF2B5EF4-FFF2-40B4-BE49-F238E27FC236}">
                <a16:creationId xmlns:a16="http://schemas.microsoft.com/office/drawing/2014/main" id="{3D3356D0-4062-0D32-CF52-B23457FD3A06}"/>
              </a:ext>
            </a:extLst>
          </p:cNvPr>
          <p:cNvSpPr>
            <a:spLocks/>
          </p:cNvSpPr>
          <p:nvPr/>
        </p:nvSpPr>
        <p:spPr bwMode="auto">
          <a:xfrm>
            <a:off x="1370998" y="3518991"/>
            <a:ext cx="90001" cy="180002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3" name="Freeform 10">
            <a:extLst>
              <a:ext uri="{FF2B5EF4-FFF2-40B4-BE49-F238E27FC236}">
                <a16:creationId xmlns:a16="http://schemas.microsoft.com/office/drawing/2014/main" id="{4BE43900-F816-2A34-E1EA-99F37D56A1F5}"/>
              </a:ext>
            </a:extLst>
          </p:cNvPr>
          <p:cNvSpPr>
            <a:spLocks/>
          </p:cNvSpPr>
          <p:nvPr/>
        </p:nvSpPr>
        <p:spPr bwMode="auto">
          <a:xfrm flipH="1">
            <a:off x="1641000" y="3518991"/>
            <a:ext cx="90001" cy="180002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4" name="四角形: 角を丸くする 153">
            <a:extLst>
              <a:ext uri="{FF2B5EF4-FFF2-40B4-BE49-F238E27FC236}">
                <a16:creationId xmlns:a16="http://schemas.microsoft.com/office/drawing/2014/main" id="{281ADE9F-33B7-D4CE-E5FC-0792B2C32FC5}"/>
              </a:ext>
            </a:extLst>
          </p:cNvPr>
          <p:cNvSpPr/>
          <p:nvPr/>
        </p:nvSpPr>
        <p:spPr>
          <a:xfrm>
            <a:off x="1461000" y="3608991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A698C5DA-F1C8-3D44-BAA6-F93E14066CCF}"/>
              </a:ext>
            </a:extLst>
          </p:cNvPr>
          <p:cNvCxnSpPr>
            <a:cxnSpLocks/>
          </p:cNvCxnSpPr>
          <p:nvPr/>
        </p:nvCxnSpPr>
        <p:spPr>
          <a:xfrm>
            <a:off x="1551000" y="3788998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F13495BB-2F56-76CB-FA5A-16C22404E388}"/>
              </a:ext>
            </a:extLst>
          </p:cNvPr>
          <p:cNvSpPr/>
          <p:nvPr/>
        </p:nvSpPr>
        <p:spPr>
          <a:xfrm>
            <a:off x="2631000" y="486899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Freeform 10">
            <a:extLst>
              <a:ext uri="{FF2B5EF4-FFF2-40B4-BE49-F238E27FC236}">
                <a16:creationId xmlns:a16="http://schemas.microsoft.com/office/drawing/2014/main" id="{1A255DC8-8586-18F3-2A37-540A7EF5CD73}"/>
              </a:ext>
            </a:extLst>
          </p:cNvPr>
          <p:cNvSpPr>
            <a:spLocks/>
          </p:cNvSpPr>
          <p:nvPr/>
        </p:nvSpPr>
        <p:spPr bwMode="auto">
          <a:xfrm>
            <a:off x="2090993" y="4958993"/>
            <a:ext cx="450007" cy="9000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8" name="台形 157">
            <a:extLst>
              <a:ext uri="{FF2B5EF4-FFF2-40B4-BE49-F238E27FC236}">
                <a16:creationId xmlns:a16="http://schemas.microsoft.com/office/drawing/2014/main" id="{A85D5CAC-FAE6-0BC7-7FEB-B591020BEEFA}"/>
              </a:ext>
            </a:extLst>
          </p:cNvPr>
          <p:cNvSpPr/>
          <p:nvPr/>
        </p:nvSpPr>
        <p:spPr>
          <a:xfrm flipV="1">
            <a:off x="2991003" y="5138994"/>
            <a:ext cx="360004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9" name="直線コネクタ 158">
            <a:extLst>
              <a:ext uri="{FF2B5EF4-FFF2-40B4-BE49-F238E27FC236}">
                <a16:creationId xmlns:a16="http://schemas.microsoft.com/office/drawing/2014/main" id="{6203D419-64CE-F11A-9E85-785F9B34DF08}"/>
              </a:ext>
            </a:extLst>
          </p:cNvPr>
          <p:cNvCxnSpPr>
            <a:cxnSpLocks/>
          </p:cNvCxnSpPr>
          <p:nvPr/>
        </p:nvCxnSpPr>
        <p:spPr>
          <a:xfrm>
            <a:off x="3081004" y="5048994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60" name="直線コネクタ 159">
            <a:extLst>
              <a:ext uri="{FF2B5EF4-FFF2-40B4-BE49-F238E27FC236}">
                <a16:creationId xmlns:a16="http://schemas.microsoft.com/office/drawing/2014/main" id="{B4B27E7A-3148-6C71-EEF0-7C2D9B488402}"/>
              </a:ext>
            </a:extLst>
          </p:cNvPr>
          <p:cNvCxnSpPr>
            <a:cxnSpLocks/>
          </p:cNvCxnSpPr>
          <p:nvPr/>
        </p:nvCxnSpPr>
        <p:spPr>
          <a:xfrm>
            <a:off x="3261006" y="4328998"/>
            <a:ext cx="0" cy="809997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61" name="直線コネクタ 160">
            <a:extLst>
              <a:ext uri="{FF2B5EF4-FFF2-40B4-BE49-F238E27FC236}">
                <a16:creationId xmlns:a16="http://schemas.microsoft.com/office/drawing/2014/main" id="{0DF1C8AE-C19F-E904-EAE0-5A8A0E033B89}"/>
              </a:ext>
            </a:extLst>
          </p:cNvPr>
          <p:cNvCxnSpPr>
            <a:cxnSpLocks/>
          </p:cNvCxnSpPr>
          <p:nvPr/>
        </p:nvCxnSpPr>
        <p:spPr>
          <a:xfrm>
            <a:off x="2901002" y="5048994"/>
            <a:ext cx="18000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62" name="四角形: 角を丸くする 161">
            <a:extLst>
              <a:ext uri="{FF2B5EF4-FFF2-40B4-BE49-F238E27FC236}">
                <a16:creationId xmlns:a16="http://schemas.microsoft.com/office/drawing/2014/main" id="{1D891A7A-E2BF-4DEF-22F0-D717C7934114}"/>
              </a:ext>
            </a:extLst>
          </p:cNvPr>
          <p:cNvSpPr/>
          <p:nvPr/>
        </p:nvSpPr>
        <p:spPr>
          <a:xfrm>
            <a:off x="2090995" y="3608996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</a:p>
        </p:txBody>
      </p: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0EBFB757-9511-CC52-95D0-5D2E0400B5BF}"/>
              </a:ext>
            </a:extLst>
          </p:cNvPr>
          <p:cNvCxnSpPr>
            <a:cxnSpLocks/>
          </p:cNvCxnSpPr>
          <p:nvPr/>
        </p:nvCxnSpPr>
        <p:spPr>
          <a:xfrm>
            <a:off x="2181000" y="3788998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64" name="台形 163">
            <a:extLst>
              <a:ext uri="{FF2B5EF4-FFF2-40B4-BE49-F238E27FC236}">
                <a16:creationId xmlns:a16="http://schemas.microsoft.com/office/drawing/2014/main" id="{639AEF4A-D3E8-6DA8-8635-A9E152D5A7DE}"/>
              </a:ext>
            </a:extLst>
          </p:cNvPr>
          <p:cNvSpPr/>
          <p:nvPr/>
        </p:nvSpPr>
        <p:spPr>
          <a:xfrm flipV="1">
            <a:off x="2721000" y="5498998"/>
            <a:ext cx="540006" cy="90000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5" name="直線コネクタ 164">
            <a:extLst>
              <a:ext uri="{FF2B5EF4-FFF2-40B4-BE49-F238E27FC236}">
                <a16:creationId xmlns:a16="http://schemas.microsoft.com/office/drawing/2014/main" id="{021F666C-48FD-CE28-5C24-EA7FB7D48940}"/>
              </a:ext>
            </a:extLst>
          </p:cNvPr>
          <p:cNvCxnSpPr>
            <a:cxnSpLocks/>
          </p:cNvCxnSpPr>
          <p:nvPr/>
        </p:nvCxnSpPr>
        <p:spPr>
          <a:xfrm>
            <a:off x="2811001" y="5408998"/>
            <a:ext cx="0" cy="90001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66" name="直線コネクタ 165">
            <a:extLst>
              <a:ext uri="{FF2B5EF4-FFF2-40B4-BE49-F238E27FC236}">
                <a16:creationId xmlns:a16="http://schemas.microsoft.com/office/drawing/2014/main" id="{9718FD81-3910-6315-8ECC-AFD1C5F2AFDB}"/>
              </a:ext>
            </a:extLst>
          </p:cNvPr>
          <p:cNvCxnSpPr>
            <a:cxnSpLocks/>
          </p:cNvCxnSpPr>
          <p:nvPr/>
        </p:nvCxnSpPr>
        <p:spPr>
          <a:xfrm>
            <a:off x="3171005" y="5228996"/>
            <a:ext cx="0" cy="27000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67" name="直線コネクタ 166">
            <a:extLst>
              <a:ext uri="{FF2B5EF4-FFF2-40B4-BE49-F238E27FC236}">
                <a16:creationId xmlns:a16="http://schemas.microsoft.com/office/drawing/2014/main" id="{58B7BB25-3142-6490-2119-A31E30FFAA26}"/>
              </a:ext>
            </a:extLst>
          </p:cNvPr>
          <p:cNvCxnSpPr>
            <a:cxnSpLocks/>
          </p:cNvCxnSpPr>
          <p:nvPr/>
        </p:nvCxnSpPr>
        <p:spPr>
          <a:xfrm>
            <a:off x="2540996" y="5408998"/>
            <a:ext cx="270005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963388B5-119A-FFA9-840C-70A6C0E35E74}"/>
              </a:ext>
            </a:extLst>
          </p:cNvPr>
          <p:cNvSpPr/>
          <p:nvPr/>
        </p:nvSpPr>
        <p:spPr>
          <a:xfrm>
            <a:off x="2630999" y="5228996"/>
            <a:ext cx="180002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四角形: 角を丸くする 168">
            <a:extLst>
              <a:ext uri="{FF2B5EF4-FFF2-40B4-BE49-F238E27FC236}">
                <a16:creationId xmlns:a16="http://schemas.microsoft.com/office/drawing/2014/main" id="{60D8E690-09D3-E739-8CA3-A088D9753CD1}"/>
              </a:ext>
            </a:extLst>
          </p:cNvPr>
          <p:cNvSpPr/>
          <p:nvPr/>
        </p:nvSpPr>
        <p:spPr>
          <a:xfrm>
            <a:off x="3126000" y="3608993"/>
            <a:ext cx="270003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h23</a:t>
            </a:r>
          </a:p>
        </p:txBody>
      </p:sp>
      <p:cxnSp>
        <p:nvCxnSpPr>
          <p:cNvPr id="170" name="直線コネクタ 169">
            <a:extLst>
              <a:ext uri="{FF2B5EF4-FFF2-40B4-BE49-F238E27FC236}">
                <a16:creationId xmlns:a16="http://schemas.microsoft.com/office/drawing/2014/main" id="{3DB0C9A4-5CB6-D9B0-9489-CB6F05B452DD}"/>
              </a:ext>
            </a:extLst>
          </p:cNvPr>
          <p:cNvCxnSpPr>
            <a:cxnSpLocks/>
          </p:cNvCxnSpPr>
          <p:nvPr/>
        </p:nvCxnSpPr>
        <p:spPr>
          <a:xfrm>
            <a:off x="3261000" y="3788998"/>
            <a:ext cx="0" cy="180002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6466072F-4A8F-3D2D-5ABB-6EC6EF9575A1}"/>
              </a:ext>
            </a:extLst>
          </p:cNvPr>
          <p:cNvSpPr/>
          <p:nvPr/>
        </p:nvSpPr>
        <p:spPr>
          <a:xfrm>
            <a:off x="2541000" y="356399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205CA371-A39C-D9FA-2CCB-66F754FF6688}"/>
              </a:ext>
            </a:extLst>
          </p:cNvPr>
          <p:cNvCxnSpPr>
            <a:cxnSpLocks/>
          </p:cNvCxnSpPr>
          <p:nvPr/>
        </p:nvCxnSpPr>
        <p:spPr>
          <a:xfrm>
            <a:off x="2991003" y="5589000"/>
            <a:ext cx="0" cy="270003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3A714261-311F-786A-5121-95E8A2A221D2}"/>
              </a:ext>
            </a:extLst>
          </p:cNvPr>
          <p:cNvSpPr/>
          <p:nvPr/>
        </p:nvSpPr>
        <p:spPr>
          <a:xfrm>
            <a:off x="3261006" y="5228996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C7C31A1A-1272-2827-E7F2-4455DD1253F2}"/>
              </a:ext>
            </a:extLst>
          </p:cNvPr>
          <p:cNvSpPr/>
          <p:nvPr/>
        </p:nvSpPr>
        <p:spPr>
          <a:xfrm>
            <a:off x="2361000" y="5633998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out</a:t>
            </a:r>
            <a:endParaRPr kumimoji="1"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F351066B-1B57-F3E9-C26C-8AB5F5DDDCE2}"/>
              </a:ext>
            </a:extLst>
          </p:cNvPr>
          <p:cNvSpPr/>
          <p:nvPr/>
        </p:nvSpPr>
        <p:spPr>
          <a:xfrm>
            <a:off x="2001000" y="3338993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[13:0]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1303E782-89CD-D45A-9027-DA2E0437B749}"/>
              </a:ext>
            </a:extLst>
          </p:cNvPr>
          <p:cNvCxnSpPr>
            <a:cxnSpLocks/>
            <a:endCxn id="144" idx="3"/>
          </p:cNvCxnSpPr>
          <p:nvPr/>
        </p:nvCxnSpPr>
        <p:spPr>
          <a:xfrm flipH="1">
            <a:off x="1629718" y="4643998"/>
            <a:ext cx="191282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77" name="Freeform 10">
            <a:extLst>
              <a:ext uri="{FF2B5EF4-FFF2-40B4-BE49-F238E27FC236}">
                <a16:creationId xmlns:a16="http://schemas.microsoft.com/office/drawing/2014/main" id="{006BF587-CE95-09F7-D143-E5B68FB1C8C1}"/>
              </a:ext>
            </a:extLst>
          </p:cNvPr>
          <p:cNvSpPr>
            <a:spLocks/>
          </p:cNvSpPr>
          <p:nvPr/>
        </p:nvSpPr>
        <p:spPr bwMode="auto">
          <a:xfrm rot="5400000" flipV="1">
            <a:off x="1595988" y="4418981"/>
            <a:ext cx="179997" cy="270033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8" name="Freeform 10">
            <a:extLst>
              <a:ext uri="{FF2B5EF4-FFF2-40B4-BE49-F238E27FC236}">
                <a16:creationId xmlns:a16="http://schemas.microsoft.com/office/drawing/2014/main" id="{EA2F939D-67F9-05EA-0862-F4B24E65FD1F}"/>
              </a:ext>
            </a:extLst>
          </p:cNvPr>
          <p:cNvSpPr>
            <a:spLocks/>
          </p:cNvSpPr>
          <p:nvPr/>
        </p:nvSpPr>
        <p:spPr bwMode="auto">
          <a:xfrm rot="5400000" flipV="1">
            <a:off x="2225988" y="4688983"/>
            <a:ext cx="179999" cy="270028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9" name="Freeform 10">
            <a:extLst>
              <a:ext uri="{FF2B5EF4-FFF2-40B4-BE49-F238E27FC236}">
                <a16:creationId xmlns:a16="http://schemas.microsoft.com/office/drawing/2014/main" id="{ABB26FA8-DC6B-15EF-9A32-67D2BBEF9910}"/>
              </a:ext>
            </a:extLst>
          </p:cNvPr>
          <p:cNvSpPr>
            <a:spLocks/>
          </p:cNvSpPr>
          <p:nvPr/>
        </p:nvSpPr>
        <p:spPr bwMode="auto">
          <a:xfrm rot="5400000" flipV="1">
            <a:off x="3306006" y="4959001"/>
            <a:ext cx="179994" cy="26999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3740F24A-C90A-60A5-E39D-563616EDDDC9}"/>
              </a:ext>
            </a:extLst>
          </p:cNvPr>
          <p:cNvCxnSpPr>
            <a:cxnSpLocks/>
          </p:cNvCxnSpPr>
          <p:nvPr/>
        </p:nvCxnSpPr>
        <p:spPr>
          <a:xfrm flipH="1">
            <a:off x="3351007" y="5183995"/>
            <a:ext cx="179991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3E9D8510-B1F1-1D75-8DDB-50D541AD43CA}"/>
              </a:ext>
            </a:extLst>
          </p:cNvPr>
          <p:cNvSpPr/>
          <p:nvPr/>
        </p:nvSpPr>
        <p:spPr>
          <a:xfrm>
            <a:off x="2000996" y="5363978"/>
            <a:ext cx="180002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alt</a:t>
            </a:r>
            <a:endParaRPr kumimoji="1"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2" name="直線コネクタ 181">
            <a:extLst>
              <a:ext uri="{FF2B5EF4-FFF2-40B4-BE49-F238E27FC236}">
                <a16:creationId xmlns:a16="http://schemas.microsoft.com/office/drawing/2014/main" id="{9476EE21-ECED-554B-B7C5-10070EB66C58}"/>
              </a:ext>
            </a:extLst>
          </p:cNvPr>
          <p:cNvCxnSpPr>
            <a:cxnSpLocks/>
          </p:cNvCxnSpPr>
          <p:nvPr/>
        </p:nvCxnSpPr>
        <p:spPr>
          <a:xfrm>
            <a:off x="2270996" y="5543978"/>
            <a:ext cx="461252" cy="24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DF593F2B-3892-A6BB-8281-0C74CDAF9F77}"/>
              </a:ext>
            </a:extLst>
          </p:cNvPr>
          <p:cNvSpPr/>
          <p:nvPr/>
        </p:nvSpPr>
        <p:spPr>
          <a:xfrm>
            <a:off x="2906298" y="3338990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:0]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4" name="直線コネクタ 183">
            <a:extLst>
              <a:ext uri="{FF2B5EF4-FFF2-40B4-BE49-F238E27FC236}">
                <a16:creationId xmlns:a16="http://schemas.microsoft.com/office/drawing/2014/main" id="{EE4C44E6-5C47-9C11-57E0-63EA434870C7}"/>
              </a:ext>
            </a:extLst>
          </p:cNvPr>
          <p:cNvCxnSpPr>
            <a:cxnSpLocks/>
          </p:cNvCxnSpPr>
          <p:nvPr/>
        </p:nvCxnSpPr>
        <p:spPr>
          <a:xfrm flipH="1">
            <a:off x="2271000" y="4913998"/>
            <a:ext cx="180000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685A0972-6705-922A-64DE-CCD2A361EFA5}"/>
              </a:ext>
            </a:extLst>
          </p:cNvPr>
          <p:cNvSpPr/>
          <p:nvPr/>
        </p:nvSpPr>
        <p:spPr>
          <a:xfrm>
            <a:off x="1281000" y="3968998"/>
            <a:ext cx="540000" cy="360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Tagged</a:t>
            </a:r>
            <a:b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C744C5B7-443A-65FA-DCFF-3D0CB4A8996A}"/>
              </a:ext>
            </a:extLst>
          </p:cNvPr>
          <p:cNvSpPr/>
          <p:nvPr/>
        </p:nvSpPr>
        <p:spPr>
          <a:xfrm>
            <a:off x="1911000" y="3968998"/>
            <a:ext cx="540000" cy="360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Tagged</a:t>
            </a:r>
            <a:b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FDAF47B6-E2C3-6484-A6E8-160F4088E6AD}"/>
              </a:ext>
            </a:extLst>
          </p:cNvPr>
          <p:cNvSpPr/>
          <p:nvPr/>
        </p:nvSpPr>
        <p:spPr>
          <a:xfrm>
            <a:off x="2991000" y="3968998"/>
            <a:ext cx="540000" cy="360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Tagged</a:t>
            </a:r>
            <a:b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58218F4A-4BCF-EBA4-F015-BE31BE4483F8}"/>
              </a:ext>
            </a:extLst>
          </p:cNvPr>
          <p:cNvSpPr/>
          <p:nvPr/>
        </p:nvSpPr>
        <p:spPr>
          <a:xfrm>
            <a:off x="2631000" y="396899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7D1F7A39-313B-061A-04B8-D43B2B4E9F4F}"/>
              </a:ext>
            </a:extLst>
          </p:cNvPr>
          <p:cNvSpPr/>
          <p:nvPr/>
        </p:nvSpPr>
        <p:spPr>
          <a:xfrm>
            <a:off x="4205988" y="3608982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0" name="直線矢印コネクタ 189">
            <a:extLst>
              <a:ext uri="{FF2B5EF4-FFF2-40B4-BE49-F238E27FC236}">
                <a16:creationId xmlns:a16="http://schemas.microsoft.com/office/drawing/2014/main" id="{6815EE92-43C6-A0EA-5723-0D3A6A4E22AF}"/>
              </a:ext>
            </a:extLst>
          </p:cNvPr>
          <p:cNvCxnSpPr>
            <a:cxnSpLocks/>
          </p:cNvCxnSpPr>
          <p:nvPr/>
        </p:nvCxnSpPr>
        <p:spPr>
          <a:xfrm>
            <a:off x="5376002" y="468899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3631DAC4-A0FB-7388-0836-FF69B85BB499}"/>
              </a:ext>
            </a:extLst>
          </p:cNvPr>
          <p:cNvSpPr/>
          <p:nvPr/>
        </p:nvSpPr>
        <p:spPr>
          <a:xfrm>
            <a:off x="5105999" y="4868996"/>
            <a:ext cx="54000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x1 or </a:t>
            </a:r>
            <a:r>
              <a:rPr lang="en-US" altLang="ja-JP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ja-JP" sz="10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正方形/長方形 255">
            <a:extLst>
              <a:ext uri="{FF2B5EF4-FFF2-40B4-BE49-F238E27FC236}">
                <a16:creationId xmlns:a16="http://schemas.microsoft.com/office/drawing/2014/main" id="{26E1C8D2-32D8-FD35-BC51-3574817CC999}"/>
              </a:ext>
            </a:extLst>
          </p:cNvPr>
          <p:cNvSpPr/>
          <p:nvPr/>
        </p:nvSpPr>
        <p:spPr>
          <a:xfrm>
            <a:off x="4115987" y="3968986"/>
            <a:ext cx="54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Freeform 10">
            <a:extLst>
              <a:ext uri="{FF2B5EF4-FFF2-40B4-BE49-F238E27FC236}">
                <a16:creationId xmlns:a16="http://schemas.microsoft.com/office/drawing/2014/main" id="{67CBCB58-76E2-CCD2-36D5-B796E41B1629}"/>
              </a:ext>
            </a:extLst>
          </p:cNvPr>
          <p:cNvSpPr>
            <a:spLocks/>
          </p:cNvSpPr>
          <p:nvPr/>
        </p:nvSpPr>
        <p:spPr bwMode="auto">
          <a:xfrm>
            <a:off x="4385990" y="4328990"/>
            <a:ext cx="720009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58" name="直線矢印コネクタ 257">
            <a:extLst>
              <a:ext uri="{FF2B5EF4-FFF2-40B4-BE49-F238E27FC236}">
                <a16:creationId xmlns:a16="http://schemas.microsoft.com/office/drawing/2014/main" id="{5EC9EB57-D64E-7254-3AF0-C5777842A33E}"/>
              </a:ext>
            </a:extLst>
          </p:cNvPr>
          <p:cNvCxnSpPr>
            <a:cxnSpLocks/>
          </p:cNvCxnSpPr>
          <p:nvPr/>
        </p:nvCxnSpPr>
        <p:spPr>
          <a:xfrm>
            <a:off x="7266000" y="5633998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1" name="正方形/長方形 260">
            <a:extLst>
              <a:ext uri="{FF2B5EF4-FFF2-40B4-BE49-F238E27FC236}">
                <a16:creationId xmlns:a16="http://schemas.microsoft.com/office/drawing/2014/main" id="{2B96A664-E3CE-DA69-4505-F0DB55F70FB1}"/>
              </a:ext>
            </a:extLst>
          </p:cNvPr>
          <p:cNvSpPr/>
          <p:nvPr/>
        </p:nvSpPr>
        <p:spPr>
          <a:xfrm>
            <a:off x="4385990" y="4778995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2" name="直線矢印コネクタ 261">
            <a:extLst>
              <a:ext uri="{FF2B5EF4-FFF2-40B4-BE49-F238E27FC236}">
                <a16:creationId xmlns:a16="http://schemas.microsoft.com/office/drawing/2014/main" id="{AE1F306D-C93E-0BE2-5BAB-331E39F884D2}"/>
              </a:ext>
            </a:extLst>
          </p:cNvPr>
          <p:cNvCxnSpPr>
            <a:cxnSpLocks/>
          </p:cNvCxnSpPr>
          <p:nvPr/>
        </p:nvCxnSpPr>
        <p:spPr>
          <a:xfrm>
            <a:off x="4385990" y="378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3" name="正方形/長方形 262">
            <a:extLst>
              <a:ext uri="{FF2B5EF4-FFF2-40B4-BE49-F238E27FC236}">
                <a16:creationId xmlns:a16="http://schemas.microsoft.com/office/drawing/2014/main" id="{5D2E6AEA-4208-1D8A-299A-A321E063E91D}"/>
              </a:ext>
            </a:extLst>
          </p:cNvPr>
          <p:cNvSpPr/>
          <p:nvPr/>
        </p:nvSpPr>
        <p:spPr>
          <a:xfrm>
            <a:off x="4745994" y="3968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正方形/長方形 263">
            <a:extLst>
              <a:ext uri="{FF2B5EF4-FFF2-40B4-BE49-F238E27FC236}">
                <a16:creationId xmlns:a16="http://schemas.microsoft.com/office/drawing/2014/main" id="{9139F120-0FC0-9A97-5BCB-81BA3B081FD4}"/>
              </a:ext>
            </a:extLst>
          </p:cNvPr>
          <p:cNvSpPr/>
          <p:nvPr/>
        </p:nvSpPr>
        <p:spPr>
          <a:xfrm>
            <a:off x="5196000" y="3968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正方形/長方形 264">
            <a:extLst>
              <a:ext uri="{FF2B5EF4-FFF2-40B4-BE49-F238E27FC236}">
                <a16:creationId xmlns:a16="http://schemas.microsoft.com/office/drawing/2014/main" id="{4B859FC2-76D6-FEBD-DFE3-E57940FB3AE1}"/>
              </a:ext>
            </a:extLst>
          </p:cNvPr>
          <p:cNvSpPr/>
          <p:nvPr/>
        </p:nvSpPr>
        <p:spPr>
          <a:xfrm>
            <a:off x="5916007" y="3968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altLang="ja-JP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四角形: 角を丸くする 265">
            <a:extLst>
              <a:ext uri="{FF2B5EF4-FFF2-40B4-BE49-F238E27FC236}">
                <a16:creationId xmlns:a16="http://schemas.microsoft.com/office/drawing/2014/main" id="{9AE0EABD-181A-1A98-5B63-DEC750F39F92}"/>
              </a:ext>
            </a:extLst>
          </p:cNvPr>
          <p:cNvSpPr/>
          <p:nvPr/>
        </p:nvSpPr>
        <p:spPr>
          <a:xfrm>
            <a:off x="5196000" y="4508992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Freeform 10">
            <a:extLst>
              <a:ext uri="{FF2B5EF4-FFF2-40B4-BE49-F238E27FC236}">
                <a16:creationId xmlns:a16="http://schemas.microsoft.com/office/drawing/2014/main" id="{C732D85C-DB49-5C19-86BB-3C202C3E2907}"/>
              </a:ext>
            </a:extLst>
          </p:cNvPr>
          <p:cNvSpPr>
            <a:spLocks/>
          </p:cNvSpPr>
          <p:nvPr/>
        </p:nvSpPr>
        <p:spPr bwMode="auto">
          <a:xfrm>
            <a:off x="4925996" y="4328990"/>
            <a:ext cx="360005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68" name="直線矢印コネクタ 267">
            <a:extLst>
              <a:ext uri="{FF2B5EF4-FFF2-40B4-BE49-F238E27FC236}">
                <a16:creationId xmlns:a16="http://schemas.microsoft.com/office/drawing/2014/main" id="{3348AB6D-CC95-B9AE-0982-F4701F60A21C}"/>
              </a:ext>
            </a:extLst>
          </p:cNvPr>
          <p:cNvCxnSpPr>
            <a:cxnSpLocks/>
          </p:cNvCxnSpPr>
          <p:nvPr/>
        </p:nvCxnSpPr>
        <p:spPr>
          <a:xfrm>
            <a:off x="5286001" y="441899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584589EE-6568-9EEF-B132-081E81AC1B35}"/>
              </a:ext>
            </a:extLst>
          </p:cNvPr>
          <p:cNvCxnSpPr>
            <a:cxnSpLocks/>
            <a:endCxn id="266" idx="0"/>
          </p:cNvCxnSpPr>
          <p:nvPr/>
        </p:nvCxnSpPr>
        <p:spPr>
          <a:xfrm>
            <a:off x="5376002" y="432899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0" name="Freeform 10">
            <a:extLst>
              <a:ext uri="{FF2B5EF4-FFF2-40B4-BE49-F238E27FC236}">
                <a16:creationId xmlns:a16="http://schemas.microsoft.com/office/drawing/2014/main" id="{1D58274E-4EAE-4D59-508B-6AC0FB950787}"/>
              </a:ext>
            </a:extLst>
          </p:cNvPr>
          <p:cNvSpPr>
            <a:spLocks/>
          </p:cNvSpPr>
          <p:nvPr/>
        </p:nvSpPr>
        <p:spPr bwMode="auto">
          <a:xfrm flipH="1">
            <a:off x="5466001" y="4328990"/>
            <a:ext cx="630007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92" name="直線矢印コネクタ 191">
            <a:extLst>
              <a:ext uri="{FF2B5EF4-FFF2-40B4-BE49-F238E27FC236}">
                <a16:creationId xmlns:a16="http://schemas.microsoft.com/office/drawing/2014/main" id="{923F1ECD-D21C-517D-4A59-C478A2133B47}"/>
              </a:ext>
            </a:extLst>
          </p:cNvPr>
          <p:cNvCxnSpPr>
            <a:cxnSpLocks/>
          </p:cNvCxnSpPr>
          <p:nvPr/>
        </p:nvCxnSpPr>
        <p:spPr>
          <a:xfrm>
            <a:off x="5466003" y="441899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93" name="直線矢印コネクタ 192">
            <a:extLst>
              <a:ext uri="{FF2B5EF4-FFF2-40B4-BE49-F238E27FC236}">
                <a16:creationId xmlns:a16="http://schemas.microsoft.com/office/drawing/2014/main" id="{CA7271CA-E064-E19B-2D4D-5FB1731C6770}"/>
              </a:ext>
            </a:extLst>
          </p:cNvPr>
          <p:cNvCxnSpPr>
            <a:cxnSpLocks/>
          </p:cNvCxnSpPr>
          <p:nvPr/>
        </p:nvCxnSpPr>
        <p:spPr>
          <a:xfrm>
            <a:off x="4925996" y="378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94" name="四角形: 角を丸くする 193">
            <a:extLst>
              <a:ext uri="{FF2B5EF4-FFF2-40B4-BE49-F238E27FC236}">
                <a16:creationId xmlns:a16="http://schemas.microsoft.com/office/drawing/2014/main" id="{CCAD3A09-AD47-5A8E-4EE1-CFFCB6005203}"/>
              </a:ext>
            </a:extLst>
          </p:cNvPr>
          <p:cNvSpPr/>
          <p:nvPr/>
        </p:nvSpPr>
        <p:spPr>
          <a:xfrm>
            <a:off x="4835995" y="3608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</a:t>
            </a:r>
          </a:p>
        </p:txBody>
      </p:sp>
      <p:cxnSp>
        <p:nvCxnSpPr>
          <p:cNvPr id="195" name="直線矢印コネクタ 194">
            <a:extLst>
              <a:ext uri="{FF2B5EF4-FFF2-40B4-BE49-F238E27FC236}">
                <a16:creationId xmlns:a16="http://schemas.microsoft.com/office/drawing/2014/main" id="{9D73AFAC-59F8-D05D-AB7E-3FEBAC81537D}"/>
              </a:ext>
            </a:extLst>
          </p:cNvPr>
          <p:cNvCxnSpPr>
            <a:cxnSpLocks/>
          </p:cNvCxnSpPr>
          <p:nvPr/>
        </p:nvCxnSpPr>
        <p:spPr>
          <a:xfrm>
            <a:off x="5376001" y="378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96" name="四角形: 角を丸くする 195">
            <a:extLst>
              <a:ext uri="{FF2B5EF4-FFF2-40B4-BE49-F238E27FC236}">
                <a16:creationId xmlns:a16="http://schemas.microsoft.com/office/drawing/2014/main" id="{E4A2FDA2-9E0D-52E4-9864-06D9DC867725}"/>
              </a:ext>
            </a:extLst>
          </p:cNvPr>
          <p:cNvSpPr/>
          <p:nvPr/>
        </p:nvSpPr>
        <p:spPr>
          <a:xfrm>
            <a:off x="5286000" y="3608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759D6D52-EC64-74AA-045A-4E6391715CC5}"/>
              </a:ext>
            </a:extLst>
          </p:cNvPr>
          <p:cNvSpPr/>
          <p:nvPr/>
        </p:nvSpPr>
        <p:spPr>
          <a:xfrm>
            <a:off x="5556003" y="3968986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四角形: 角を丸くする 197">
            <a:extLst>
              <a:ext uri="{FF2B5EF4-FFF2-40B4-BE49-F238E27FC236}">
                <a16:creationId xmlns:a16="http://schemas.microsoft.com/office/drawing/2014/main" id="{70B9CA27-74F4-6A68-5E0E-F6D2565BAEF1}"/>
              </a:ext>
            </a:extLst>
          </p:cNvPr>
          <p:cNvSpPr/>
          <p:nvPr/>
        </p:nvSpPr>
        <p:spPr>
          <a:xfrm>
            <a:off x="6006008" y="3608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sz="10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1" 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9" name="直線矢印コネクタ 198">
            <a:extLst>
              <a:ext uri="{FF2B5EF4-FFF2-40B4-BE49-F238E27FC236}">
                <a16:creationId xmlns:a16="http://schemas.microsoft.com/office/drawing/2014/main" id="{9445DADC-60E7-A3DC-03B2-EF2E95D802E3}"/>
              </a:ext>
            </a:extLst>
          </p:cNvPr>
          <p:cNvCxnSpPr>
            <a:cxnSpLocks/>
          </p:cNvCxnSpPr>
          <p:nvPr/>
        </p:nvCxnSpPr>
        <p:spPr>
          <a:xfrm>
            <a:off x="6096009" y="378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9705F9D8-793A-3DA6-9204-B7E3E586C500}"/>
              </a:ext>
            </a:extLst>
          </p:cNvPr>
          <p:cNvSpPr/>
          <p:nvPr/>
        </p:nvSpPr>
        <p:spPr>
          <a:xfrm>
            <a:off x="4701000" y="338399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PC, Table out, histories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台形 200">
            <a:extLst>
              <a:ext uri="{FF2B5EF4-FFF2-40B4-BE49-F238E27FC236}">
                <a16:creationId xmlns:a16="http://schemas.microsoft.com/office/drawing/2014/main" id="{470FE165-0D72-6864-0127-4BD175112C0D}"/>
              </a:ext>
            </a:extLst>
          </p:cNvPr>
          <p:cNvSpPr/>
          <p:nvPr/>
        </p:nvSpPr>
        <p:spPr>
          <a:xfrm flipV="1">
            <a:off x="6231000" y="6083998"/>
            <a:ext cx="900010" cy="90001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2" name="直線コネクタ 201">
            <a:extLst>
              <a:ext uri="{FF2B5EF4-FFF2-40B4-BE49-F238E27FC236}">
                <a16:creationId xmlns:a16="http://schemas.microsoft.com/office/drawing/2014/main" id="{D00F3572-49A7-545E-F599-B42ADBD7E005}"/>
              </a:ext>
            </a:extLst>
          </p:cNvPr>
          <p:cNvCxnSpPr>
            <a:cxnSpLocks/>
          </p:cNvCxnSpPr>
          <p:nvPr/>
        </p:nvCxnSpPr>
        <p:spPr>
          <a:xfrm>
            <a:off x="6681000" y="6173998"/>
            <a:ext cx="0" cy="22500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54BE6768-3D52-9BC1-7F8E-457C44E27953}"/>
              </a:ext>
            </a:extLst>
          </p:cNvPr>
          <p:cNvSpPr/>
          <p:nvPr/>
        </p:nvSpPr>
        <p:spPr>
          <a:xfrm>
            <a:off x="5646000" y="6218998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Prediction</a:t>
            </a:r>
            <a:endParaRPr kumimoji="1"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Freeform 10">
            <a:extLst>
              <a:ext uri="{FF2B5EF4-FFF2-40B4-BE49-F238E27FC236}">
                <a16:creationId xmlns:a16="http://schemas.microsoft.com/office/drawing/2014/main" id="{8DB91F96-23B6-4026-4097-B8A6EEBA64FA}"/>
              </a:ext>
            </a:extLst>
          </p:cNvPr>
          <p:cNvSpPr>
            <a:spLocks/>
          </p:cNvSpPr>
          <p:nvPr/>
        </p:nvSpPr>
        <p:spPr bwMode="auto">
          <a:xfrm>
            <a:off x="2991000" y="5859000"/>
            <a:ext cx="3420000" cy="89998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42833906-7E12-0E07-18E9-0A49EEA2C8C5}"/>
              </a:ext>
            </a:extLst>
          </p:cNvPr>
          <p:cNvCxnSpPr>
            <a:cxnSpLocks/>
          </p:cNvCxnSpPr>
          <p:nvPr/>
        </p:nvCxnSpPr>
        <p:spPr>
          <a:xfrm>
            <a:off x="6411000" y="5948998"/>
            <a:ext cx="0" cy="13500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09" name="Freeform 10">
            <a:extLst>
              <a:ext uri="{FF2B5EF4-FFF2-40B4-BE49-F238E27FC236}">
                <a16:creationId xmlns:a16="http://schemas.microsoft.com/office/drawing/2014/main" id="{4B3A3463-2EC9-A2C5-994A-1618F9853B4A}"/>
              </a:ext>
            </a:extLst>
          </p:cNvPr>
          <p:cNvSpPr>
            <a:spLocks/>
          </p:cNvSpPr>
          <p:nvPr/>
        </p:nvSpPr>
        <p:spPr bwMode="auto">
          <a:xfrm flipH="1">
            <a:off x="6951000" y="5768998"/>
            <a:ext cx="315000" cy="180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10" name="直線コネクタ 209">
            <a:extLst>
              <a:ext uri="{FF2B5EF4-FFF2-40B4-BE49-F238E27FC236}">
                <a16:creationId xmlns:a16="http://schemas.microsoft.com/office/drawing/2014/main" id="{4E82C83A-4E5B-28C7-4977-D6D6AF62712B}"/>
              </a:ext>
            </a:extLst>
          </p:cNvPr>
          <p:cNvCxnSpPr>
            <a:cxnSpLocks/>
          </p:cNvCxnSpPr>
          <p:nvPr/>
        </p:nvCxnSpPr>
        <p:spPr>
          <a:xfrm>
            <a:off x="6951000" y="5948998"/>
            <a:ext cx="0" cy="13500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1" name="正方形/長方形 210">
            <a:extLst>
              <a:ext uri="{FF2B5EF4-FFF2-40B4-BE49-F238E27FC236}">
                <a16:creationId xmlns:a16="http://schemas.microsoft.com/office/drawing/2014/main" id="{AEB67A6B-7B68-9A75-B7CC-E2ADC4D82EF0}"/>
              </a:ext>
            </a:extLst>
          </p:cNvPr>
          <p:cNvSpPr/>
          <p:nvPr/>
        </p:nvSpPr>
        <p:spPr>
          <a:xfrm>
            <a:off x="7356000" y="5633998"/>
            <a:ext cx="450005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kumimoji="1" lang="en-US" altLang="ja-JP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out</a:t>
            </a:r>
            <a:endParaRPr kumimoji="1" lang="en-US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四角形: 角を丸くする 211">
            <a:extLst>
              <a:ext uri="{FF2B5EF4-FFF2-40B4-BE49-F238E27FC236}">
                <a16:creationId xmlns:a16="http://schemas.microsoft.com/office/drawing/2014/main" id="{021DBD1E-B2CC-B15D-2E52-88C7B340C901}"/>
              </a:ext>
            </a:extLst>
          </p:cNvPr>
          <p:cNvSpPr/>
          <p:nvPr/>
        </p:nvSpPr>
        <p:spPr>
          <a:xfrm>
            <a:off x="7086000" y="5453998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4" name="直線矢印コネクタ 213">
            <a:extLst>
              <a:ext uri="{FF2B5EF4-FFF2-40B4-BE49-F238E27FC236}">
                <a16:creationId xmlns:a16="http://schemas.microsoft.com/office/drawing/2014/main" id="{7357CC90-2558-A897-BD1E-6DBAC0504939}"/>
              </a:ext>
            </a:extLst>
          </p:cNvPr>
          <p:cNvCxnSpPr>
            <a:cxnSpLocks/>
          </p:cNvCxnSpPr>
          <p:nvPr/>
        </p:nvCxnSpPr>
        <p:spPr>
          <a:xfrm>
            <a:off x="7266002" y="4688996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5" name="正方形/長方形 214">
            <a:extLst>
              <a:ext uri="{FF2B5EF4-FFF2-40B4-BE49-F238E27FC236}">
                <a16:creationId xmlns:a16="http://schemas.microsoft.com/office/drawing/2014/main" id="{A27E723E-68E3-84E3-F76A-5A7EB21BB014}"/>
              </a:ext>
            </a:extLst>
          </p:cNvPr>
          <p:cNvSpPr/>
          <p:nvPr/>
        </p:nvSpPr>
        <p:spPr>
          <a:xfrm>
            <a:off x="6995999" y="4868998"/>
            <a:ext cx="54000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16" name="正方形/長方形 215">
            <a:extLst>
              <a:ext uri="{FF2B5EF4-FFF2-40B4-BE49-F238E27FC236}">
                <a16:creationId xmlns:a16="http://schemas.microsoft.com/office/drawing/2014/main" id="{8F803C52-1450-5E88-9162-CA0BE14C8746}"/>
              </a:ext>
            </a:extLst>
          </p:cNvPr>
          <p:cNvSpPr/>
          <p:nvPr/>
        </p:nvSpPr>
        <p:spPr>
          <a:xfrm>
            <a:off x="6501000" y="3968994"/>
            <a:ext cx="270000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Freeform 10">
            <a:extLst>
              <a:ext uri="{FF2B5EF4-FFF2-40B4-BE49-F238E27FC236}">
                <a16:creationId xmlns:a16="http://schemas.microsoft.com/office/drawing/2014/main" id="{D9AF9B6A-8017-C41D-7D56-5CF2BF056967}"/>
              </a:ext>
            </a:extLst>
          </p:cNvPr>
          <p:cNvSpPr>
            <a:spLocks/>
          </p:cNvSpPr>
          <p:nvPr/>
        </p:nvSpPr>
        <p:spPr bwMode="auto">
          <a:xfrm>
            <a:off x="6636000" y="4328992"/>
            <a:ext cx="359999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C210402D-9EAD-FF0F-F234-FE57D3BBF60D}"/>
              </a:ext>
            </a:extLst>
          </p:cNvPr>
          <p:cNvSpPr/>
          <p:nvPr/>
        </p:nvSpPr>
        <p:spPr>
          <a:xfrm>
            <a:off x="6951000" y="3968994"/>
            <a:ext cx="18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98DD337B-6D1F-8BD1-D11B-A1FD37C7DCF7}"/>
              </a:ext>
            </a:extLst>
          </p:cNvPr>
          <p:cNvSpPr/>
          <p:nvPr/>
        </p:nvSpPr>
        <p:spPr>
          <a:xfrm>
            <a:off x="7176000" y="3968994"/>
            <a:ext cx="180000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BE130F61-040D-2764-DC37-A93EA7D55A30}"/>
              </a:ext>
            </a:extLst>
          </p:cNvPr>
          <p:cNvSpPr/>
          <p:nvPr/>
        </p:nvSpPr>
        <p:spPr>
          <a:xfrm>
            <a:off x="7626000" y="3968994"/>
            <a:ext cx="180000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四角形: 角を丸くする 222">
            <a:extLst>
              <a:ext uri="{FF2B5EF4-FFF2-40B4-BE49-F238E27FC236}">
                <a16:creationId xmlns:a16="http://schemas.microsoft.com/office/drawing/2014/main" id="{824B03BE-F060-F34F-D8B2-0FD19253249E}"/>
              </a:ext>
            </a:extLst>
          </p:cNvPr>
          <p:cNvSpPr/>
          <p:nvPr/>
        </p:nvSpPr>
        <p:spPr>
          <a:xfrm>
            <a:off x="7086000" y="4508994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Freeform 10">
            <a:extLst>
              <a:ext uri="{FF2B5EF4-FFF2-40B4-BE49-F238E27FC236}">
                <a16:creationId xmlns:a16="http://schemas.microsoft.com/office/drawing/2014/main" id="{526B2135-5591-FA01-6EBF-E8833B2AF0F9}"/>
              </a:ext>
            </a:extLst>
          </p:cNvPr>
          <p:cNvSpPr>
            <a:spLocks/>
          </p:cNvSpPr>
          <p:nvPr/>
        </p:nvSpPr>
        <p:spPr bwMode="auto">
          <a:xfrm>
            <a:off x="7041001" y="4328994"/>
            <a:ext cx="135000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25" name="直線矢印コネクタ 224">
            <a:extLst>
              <a:ext uri="{FF2B5EF4-FFF2-40B4-BE49-F238E27FC236}">
                <a16:creationId xmlns:a16="http://schemas.microsoft.com/office/drawing/2014/main" id="{70030A0C-BB6E-4F09-03ED-72D639C62FD1}"/>
              </a:ext>
            </a:extLst>
          </p:cNvPr>
          <p:cNvCxnSpPr>
            <a:cxnSpLocks/>
          </p:cNvCxnSpPr>
          <p:nvPr/>
        </p:nvCxnSpPr>
        <p:spPr>
          <a:xfrm>
            <a:off x="7176001" y="441899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26" name="直線矢印コネクタ 225">
            <a:extLst>
              <a:ext uri="{FF2B5EF4-FFF2-40B4-BE49-F238E27FC236}">
                <a16:creationId xmlns:a16="http://schemas.microsoft.com/office/drawing/2014/main" id="{601C9BF8-15B3-9B8E-E260-1AAC698081DF}"/>
              </a:ext>
            </a:extLst>
          </p:cNvPr>
          <p:cNvCxnSpPr>
            <a:cxnSpLocks/>
            <a:endCxn id="223" idx="0"/>
          </p:cNvCxnSpPr>
          <p:nvPr/>
        </p:nvCxnSpPr>
        <p:spPr>
          <a:xfrm>
            <a:off x="7266002" y="4328992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7" name="Freeform 10">
            <a:extLst>
              <a:ext uri="{FF2B5EF4-FFF2-40B4-BE49-F238E27FC236}">
                <a16:creationId xmlns:a16="http://schemas.microsoft.com/office/drawing/2014/main" id="{8C588948-A009-5220-BFFE-46CD622AD14B}"/>
              </a:ext>
            </a:extLst>
          </p:cNvPr>
          <p:cNvSpPr>
            <a:spLocks/>
          </p:cNvSpPr>
          <p:nvPr/>
        </p:nvSpPr>
        <p:spPr bwMode="auto">
          <a:xfrm flipH="1">
            <a:off x="7356000" y="4328992"/>
            <a:ext cx="359999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28" name="直線矢印コネクタ 227">
            <a:extLst>
              <a:ext uri="{FF2B5EF4-FFF2-40B4-BE49-F238E27FC236}">
                <a16:creationId xmlns:a16="http://schemas.microsoft.com/office/drawing/2014/main" id="{4BEFF42C-16D2-2DC8-218C-FB7F1A35981F}"/>
              </a:ext>
            </a:extLst>
          </p:cNvPr>
          <p:cNvCxnSpPr>
            <a:cxnSpLocks/>
          </p:cNvCxnSpPr>
          <p:nvPr/>
        </p:nvCxnSpPr>
        <p:spPr>
          <a:xfrm>
            <a:off x="7356003" y="441899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33" name="正方形/長方形 232">
            <a:extLst>
              <a:ext uri="{FF2B5EF4-FFF2-40B4-BE49-F238E27FC236}">
                <a16:creationId xmlns:a16="http://schemas.microsoft.com/office/drawing/2014/main" id="{A3F8CDCE-E667-93B9-824E-6077495BDBD5}"/>
              </a:ext>
            </a:extLst>
          </p:cNvPr>
          <p:cNvSpPr/>
          <p:nvPr/>
        </p:nvSpPr>
        <p:spPr>
          <a:xfrm>
            <a:off x="7311000" y="3968998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6FD93F03-98C8-EDF2-DDEF-7A428ADF053B}"/>
              </a:ext>
            </a:extLst>
          </p:cNvPr>
          <p:cNvCxnSpPr>
            <a:cxnSpLocks/>
          </p:cNvCxnSpPr>
          <p:nvPr/>
        </p:nvCxnSpPr>
        <p:spPr>
          <a:xfrm>
            <a:off x="8840994" y="4688996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A936A88E-EED7-A0A0-A9D2-25CD0AFFB9E7}"/>
              </a:ext>
            </a:extLst>
          </p:cNvPr>
          <p:cNvSpPr/>
          <p:nvPr/>
        </p:nvSpPr>
        <p:spPr>
          <a:xfrm>
            <a:off x="8570991" y="4868998"/>
            <a:ext cx="54000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9CDA0CF2-4C1D-A4BD-A2E4-B281A380BDCD}"/>
              </a:ext>
            </a:extLst>
          </p:cNvPr>
          <p:cNvSpPr/>
          <p:nvPr/>
        </p:nvSpPr>
        <p:spPr>
          <a:xfrm>
            <a:off x="8075992" y="3968994"/>
            <a:ext cx="270000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Freeform 10">
            <a:extLst>
              <a:ext uri="{FF2B5EF4-FFF2-40B4-BE49-F238E27FC236}">
                <a16:creationId xmlns:a16="http://schemas.microsoft.com/office/drawing/2014/main" id="{F87212B7-1FC2-E62D-8C55-4735499FC469}"/>
              </a:ext>
            </a:extLst>
          </p:cNvPr>
          <p:cNvSpPr>
            <a:spLocks/>
          </p:cNvSpPr>
          <p:nvPr/>
        </p:nvSpPr>
        <p:spPr bwMode="auto">
          <a:xfrm>
            <a:off x="8210992" y="4328992"/>
            <a:ext cx="359999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41" name="正方形/長方形 240">
            <a:extLst>
              <a:ext uri="{FF2B5EF4-FFF2-40B4-BE49-F238E27FC236}">
                <a16:creationId xmlns:a16="http://schemas.microsoft.com/office/drawing/2014/main" id="{D61108B4-E55F-C962-EDA0-14FF73F631F9}"/>
              </a:ext>
            </a:extLst>
          </p:cNvPr>
          <p:cNvSpPr/>
          <p:nvPr/>
        </p:nvSpPr>
        <p:spPr>
          <a:xfrm>
            <a:off x="8525992" y="3968994"/>
            <a:ext cx="180006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正方形/長方形 241">
            <a:extLst>
              <a:ext uri="{FF2B5EF4-FFF2-40B4-BE49-F238E27FC236}">
                <a16:creationId xmlns:a16="http://schemas.microsoft.com/office/drawing/2014/main" id="{B9AAEA07-66DD-23E3-F80D-266D10834E48}"/>
              </a:ext>
            </a:extLst>
          </p:cNvPr>
          <p:cNvSpPr/>
          <p:nvPr/>
        </p:nvSpPr>
        <p:spPr>
          <a:xfrm>
            <a:off x="8750992" y="3968994"/>
            <a:ext cx="180000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正方形/長方形 242">
            <a:extLst>
              <a:ext uri="{FF2B5EF4-FFF2-40B4-BE49-F238E27FC236}">
                <a16:creationId xmlns:a16="http://schemas.microsoft.com/office/drawing/2014/main" id="{5EE2683B-EFF7-8AD2-E740-947862119A06}"/>
              </a:ext>
            </a:extLst>
          </p:cNvPr>
          <p:cNvSpPr/>
          <p:nvPr/>
        </p:nvSpPr>
        <p:spPr>
          <a:xfrm>
            <a:off x="9200992" y="3968994"/>
            <a:ext cx="180000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四角形: 角を丸くする 243">
            <a:extLst>
              <a:ext uri="{FF2B5EF4-FFF2-40B4-BE49-F238E27FC236}">
                <a16:creationId xmlns:a16="http://schemas.microsoft.com/office/drawing/2014/main" id="{88D66EAA-EF32-76D3-98B3-C4B2950E7131}"/>
              </a:ext>
            </a:extLst>
          </p:cNvPr>
          <p:cNvSpPr/>
          <p:nvPr/>
        </p:nvSpPr>
        <p:spPr>
          <a:xfrm>
            <a:off x="8660992" y="4508994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Freeform 10">
            <a:extLst>
              <a:ext uri="{FF2B5EF4-FFF2-40B4-BE49-F238E27FC236}">
                <a16:creationId xmlns:a16="http://schemas.microsoft.com/office/drawing/2014/main" id="{B25E7648-D8CF-B7E9-2D30-295999C783EF}"/>
              </a:ext>
            </a:extLst>
          </p:cNvPr>
          <p:cNvSpPr>
            <a:spLocks/>
          </p:cNvSpPr>
          <p:nvPr/>
        </p:nvSpPr>
        <p:spPr bwMode="auto">
          <a:xfrm>
            <a:off x="8615993" y="4328994"/>
            <a:ext cx="135000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7A692883-F45D-C867-F371-BE747D626C24}"/>
              </a:ext>
            </a:extLst>
          </p:cNvPr>
          <p:cNvCxnSpPr>
            <a:cxnSpLocks/>
          </p:cNvCxnSpPr>
          <p:nvPr/>
        </p:nvCxnSpPr>
        <p:spPr>
          <a:xfrm>
            <a:off x="8750993" y="441899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47" name="直線矢印コネクタ 246">
            <a:extLst>
              <a:ext uri="{FF2B5EF4-FFF2-40B4-BE49-F238E27FC236}">
                <a16:creationId xmlns:a16="http://schemas.microsoft.com/office/drawing/2014/main" id="{4F222C99-8A26-0E8F-BBD3-D69FBDC34507}"/>
              </a:ext>
            </a:extLst>
          </p:cNvPr>
          <p:cNvCxnSpPr>
            <a:cxnSpLocks/>
            <a:endCxn id="244" idx="0"/>
          </p:cNvCxnSpPr>
          <p:nvPr/>
        </p:nvCxnSpPr>
        <p:spPr>
          <a:xfrm>
            <a:off x="8840994" y="4328992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8" name="Freeform 10">
            <a:extLst>
              <a:ext uri="{FF2B5EF4-FFF2-40B4-BE49-F238E27FC236}">
                <a16:creationId xmlns:a16="http://schemas.microsoft.com/office/drawing/2014/main" id="{5BE17E9C-1884-9B96-67D0-9DC246EEFE43}"/>
              </a:ext>
            </a:extLst>
          </p:cNvPr>
          <p:cNvSpPr>
            <a:spLocks/>
          </p:cNvSpPr>
          <p:nvPr/>
        </p:nvSpPr>
        <p:spPr bwMode="auto">
          <a:xfrm flipH="1">
            <a:off x="8930992" y="4328992"/>
            <a:ext cx="359999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49" name="直線矢印コネクタ 248">
            <a:extLst>
              <a:ext uri="{FF2B5EF4-FFF2-40B4-BE49-F238E27FC236}">
                <a16:creationId xmlns:a16="http://schemas.microsoft.com/office/drawing/2014/main" id="{7E367F46-DDB6-2B10-577C-DCC98A786B67}"/>
              </a:ext>
            </a:extLst>
          </p:cNvPr>
          <p:cNvCxnSpPr>
            <a:cxnSpLocks/>
          </p:cNvCxnSpPr>
          <p:nvPr/>
        </p:nvCxnSpPr>
        <p:spPr>
          <a:xfrm>
            <a:off x="8930995" y="4418993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50" name="正方形/長方形 249">
            <a:extLst>
              <a:ext uri="{FF2B5EF4-FFF2-40B4-BE49-F238E27FC236}">
                <a16:creationId xmlns:a16="http://schemas.microsoft.com/office/drawing/2014/main" id="{0516CA1C-D31A-9AED-5543-14AE40F4D608}"/>
              </a:ext>
            </a:extLst>
          </p:cNvPr>
          <p:cNvSpPr/>
          <p:nvPr/>
        </p:nvSpPr>
        <p:spPr>
          <a:xfrm>
            <a:off x="8885992" y="3968994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Freeform 10">
            <a:extLst>
              <a:ext uri="{FF2B5EF4-FFF2-40B4-BE49-F238E27FC236}">
                <a16:creationId xmlns:a16="http://schemas.microsoft.com/office/drawing/2014/main" id="{1045A486-2E7A-EA24-E64D-D4AFC3C47168}"/>
              </a:ext>
            </a:extLst>
          </p:cNvPr>
          <p:cNvSpPr>
            <a:spLocks/>
          </p:cNvSpPr>
          <p:nvPr/>
        </p:nvSpPr>
        <p:spPr bwMode="auto">
          <a:xfrm>
            <a:off x="5376000" y="5048998"/>
            <a:ext cx="1755000" cy="225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54" name="直線矢印コネクタ 253">
            <a:extLst>
              <a:ext uri="{FF2B5EF4-FFF2-40B4-BE49-F238E27FC236}">
                <a16:creationId xmlns:a16="http://schemas.microsoft.com/office/drawing/2014/main" id="{5CFE9ABB-F6AA-3DB9-6AB5-2A2408A1E3EA}"/>
              </a:ext>
            </a:extLst>
          </p:cNvPr>
          <p:cNvCxnSpPr>
            <a:cxnSpLocks/>
          </p:cNvCxnSpPr>
          <p:nvPr/>
        </p:nvCxnSpPr>
        <p:spPr>
          <a:xfrm>
            <a:off x="7131000" y="5273998"/>
            <a:ext cx="0" cy="18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71" name="直線矢印コネクタ 270">
            <a:extLst>
              <a:ext uri="{FF2B5EF4-FFF2-40B4-BE49-F238E27FC236}">
                <a16:creationId xmlns:a16="http://schemas.microsoft.com/office/drawing/2014/main" id="{59E64831-B18C-02E7-582B-699F5E24EE35}"/>
              </a:ext>
            </a:extLst>
          </p:cNvPr>
          <p:cNvCxnSpPr>
            <a:cxnSpLocks/>
          </p:cNvCxnSpPr>
          <p:nvPr/>
        </p:nvCxnSpPr>
        <p:spPr>
          <a:xfrm>
            <a:off x="7311000" y="5228998"/>
            <a:ext cx="0" cy="22500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72" name="Freeform 10">
            <a:extLst>
              <a:ext uri="{FF2B5EF4-FFF2-40B4-BE49-F238E27FC236}">
                <a16:creationId xmlns:a16="http://schemas.microsoft.com/office/drawing/2014/main" id="{F42821C4-2E9C-ECFD-F9ED-09B861F19E86}"/>
              </a:ext>
            </a:extLst>
          </p:cNvPr>
          <p:cNvSpPr>
            <a:spLocks/>
          </p:cNvSpPr>
          <p:nvPr/>
        </p:nvSpPr>
        <p:spPr bwMode="auto">
          <a:xfrm flipH="1">
            <a:off x="7311000" y="5048998"/>
            <a:ext cx="1485000" cy="180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73" name="正方形/長方形 272">
            <a:extLst>
              <a:ext uri="{FF2B5EF4-FFF2-40B4-BE49-F238E27FC236}">
                <a16:creationId xmlns:a16="http://schemas.microsoft.com/office/drawing/2014/main" id="{F90C0378-B2FC-FEB1-193A-5F840D466EE8}"/>
              </a:ext>
            </a:extLst>
          </p:cNvPr>
          <p:cNvSpPr/>
          <p:nvPr/>
        </p:nvSpPr>
        <p:spPr>
          <a:xfrm>
            <a:off x="7716000" y="4643998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6" name="直線コネクタ 275">
            <a:extLst>
              <a:ext uri="{FF2B5EF4-FFF2-40B4-BE49-F238E27FC236}">
                <a16:creationId xmlns:a16="http://schemas.microsoft.com/office/drawing/2014/main" id="{4AD53ECC-5659-888C-D00A-F7DAC035934C}"/>
              </a:ext>
            </a:extLst>
          </p:cNvPr>
          <p:cNvCxnSpPr>
            <a:cxnSpLocks/>
          </p:cNvCxnSpPr>
          <p:nvPr/>
        </p:nvCxnSpPr>
        <p:spPr>
          <a:xfrm>
            <a:off x="7266000" y="5948998"/>
            <a:ext cx="0" cy="18000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77" name="直線矢印コネクタ 276">
            <a:extLst>
              <a:ext uri="{FF2B5EF4-FFF2-40B4-BE49-F238E27FC236}">
                <a16:creationId xmlns:a16="http://schemas.microsoft.com/office/drawing/2014/main" id="{1BB6138F-A9D4-3E5B-F009-9A82E3E0F6A0}"/>
              </a:ext>
            </a:extLst>
          </p:cNvPr>
          <p:cNvCxnSpPr>
            <a:cxnSpLocks/>
            <a:endCxn id="201" idx="3"/>
          </p:cNvCxnSpPr>
          <p:nvPr/>
        </p:nvCxnSpPr>
        <p:spPr>
          <a:xfrm flipH="1">
            <a:off x="7119760" y="6128998"/>
            <a:ext cx="146240" cy="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1" name="直線コネクタ 280">
            <a:extLst>
              <a:ext uri="{FF2B5EF4-FFF2-40B4-BE49-F238E27FC236}">
                <a16:creationId xmlns:a16="http://schemas.microsoft.com/office/drawing/2014/main" id="{665D468B-ABA4-2191-2CD9-3A7B0433031B}"/>
              </a:ext>
            </a:extLst>
          </p:cNvPr>
          <p:cNvCxnSpPr>
            <a:cxnSpLocks/>
          </p:cNvCxnSpPr>
          <p:nvPr/>
        </p:nvCxnSpPr>
        <p:spPr>
          <a:xfrm>
            <a:off x="7221000" y="5048998"/>
            <a:ext cx="0" cy="40500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00" name="直線矢印コネクタ 299">
            <a:extLst>
              <a:ext uri="{FF2B5EF4-FFF2-40B4-BE49-F238E27FC236}">
                <a16:creationId xmlns:a16="http://schemas.microsoft.com/office/drawing/2014/main" id="{5D41BAFF-51AF-8636-EA37-EF9FC357F24B}"/>
              </a:ext>
            </a:extLst>
          </p:cNvPr>
          <p:cNvCxnSpPr>
            <a:cxnSpLocks/>
          </p:cNvCxnSpPr>
          <p:nvPr/>
        </p:nvCxnSpPr>
        <p:spPr>
          <a:xfrm>
            <a:off x="7401000" y="5318998"/>
            <a:ext cx="0" cy="135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03" name="Freeform 10">
            <a:extLst>
              <a:ext uri="{FF2B5EF4-FFF2-40B4-BE49-F238E27FC236}">
                <a16:creationId xmlns:a16="http://schemas.microsoft.com/office/drawing/2014/main" id="{5A972FEC-516F-376E-8040-FF500E4214DD}"/>
              </a:ext>
            </a:extLst>
          </p:cNvPr>
          <p:cNvSpPr>
            <a:spLocks/>
          </p:cNvSpPr>
          <p:nvPr/>
        </p:nvSpPr>
        <p:spPr bwMode="auto">
          <a:xfrm flipH="1">
            <a:off x="7401000" y="5183998"/>
            <a:ext cx="3240000" cy="135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D1598358-14B8-C850-7013-3388D04018B9}"/>
              </a:ext>
            </a:extLst>
          </p:cNvPr>
          <p:cNvSpPr/>
          <p:nvPr/>
        </p:nvSpPr>
        <p:spPr>
          <a:xfrm>
            <a:off x="9741000" y="3878998"/>
            <a:ext cx="1800000" cy="130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Register-value component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806C2916-62C0-837C-DCB7-F37F631236AD}"/>
              </a:ext>
            </a:extLst>
          </p:cNvPr>
          <p:cNvSpPr/>
          <p:nvPr/>
        </p:nvSpPr>
        <p:spPr>
          <a:xfrm>
            <a:off x="10460998" y="3518996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PC, register values</a:t>
            </a:r>
            <a:endParaRPr kumimoji="1"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6" name="直線矢印コネクタ 305">
            <a:extLst>
              <a:ext uri="{FF2B5EF4-FFF2-40B4-BE49-F238E27FC236}">
                <a16:creationId xmlns:a16="http://schemas.microsoft.com/office/drawing/2014/main" id="{1306462D-5BFD-848C-5F42-8130E61859AD}"/>
              </a:ext>
            </a:extLst>
          </p:cNvPr>
          <p:cNvCxnSpPr>
            <a:cxnSpLocks/>
          </p:cNvCxnSpPr>
          <p:nvPr/>
        </p:nvCxnSpPr>
        <p:spPr>
          <a:xfrm>
            <a:off x="10641000" y="3698998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1E787BEC-2402-21DE-ECA5-5D2C7FB2068A}"/>
              </a:ext>
            </a:extLst>
          </p:cNvPr>
          <p:cNvCxnSpPr>
            <a:cxnSpLocks/>
          </p:cNvCxnSpPr>
          <p:nvPr/>
        </p:nvCxnSpPr>
        <p:spPr>
          <a:xfrm>
            <a:off x="3891000" y="3474000"/>
            <a:ext cx="855000" cy="0"/>
          </a:xfrm>
          <a:prstGeom prst="line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0" name="直線コネクタ 279">
            <a:extLst>
              <a:ext uri="{FF2B5EF4-FFF2-40B4-BE49-F238E27FC236}">
                <a16:creationId xmlns:a16="http://schemas.microsoft.com/office/drawing/2014/main" id="{5D488E0F-E4E5-7604-65D4-946EAD362353}"/>
              </a:ext>
            </a:extLst>
          </p:cNvPr>
          <p:cNvCxnSpPr>
            <a:cxnSpLocks/>
          </p:cNvCxnSpPr>
          <p:nvPr/>
        </p:nvCxnSpPr>
        <p:spPr>
          <a:xfrm>
            <a:off x="3891000" y="3474000"/>
            <a:ext cx="0" cy="2475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3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BC9BA-8DFA-F14A-FCA1-81C921579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RUNLTS features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A1AA11-16B5-2237-DC06-A4EBED25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sz="4000" dirty="0"/>
              <a:t>Register-value component [3.7%]</a:t>
            </a:r>
            <a:endParaRPr kumimoji="1" lang="en-US" altLang="ja-JP" sz="2800" dirty="0"/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Table predictor improvements</a:t>
            </a:r>
          </a:p>
          <a:p>
            <a:pPr lvl="1"/>
            <a:r>
              <a:rPr lang="en-US" altLang="ja-JP" dirty="0"/>
              <a:t>Allocation throttling</a:t>
            </a:r>
            <a:r>
              <a:rPr kumimoji="1" lang="en-US" altLang="ja-JP" dirty="0"/>
              <a:t> on TAGE [0.5%]</a:t>
            </a:r>
          </a:p>
          <a:p>
            <a:pPr lvl="1"/>
            <a:r>
              <a:rPr kumimoji="1" lang="en-US" altLang="ja-JP" dirty="0"/>
              <a:t>Novel history length selection [0.2%]</a:t>
            </a:r>
          </a:p>
          <a:p>
            <a:r>
              <a:rPr kumimoji="1" lang="en-US" altLang="ja-JP" dirty="0"/>
              <a:t>Statistical corrector predictor (SC) improvements</a:t>
            </a:r>
            <a:endParaRPr kumimoji="1" lang="en-US" altLang="ja-JP" sz="3200" dirty="0"/>
          </a:p>
          <a:p>
            <a:pPr lvl="1"/>
            <a:r>
              <a:rPr kumimoji="1" lang="en-US" altLang="ja-JP" dirty="0"/>
              <a:t>IMLI weighting [1.2%]</a:t>
            </a:r>
          </a:p>
          <a:p>
            <a:pPr lvl="1"/>
            <a:r>
              <a:rPr lang="en-US" altLang="ja-JP" dirty="0"/>
              <a:t>Call-stack history [0.4%] </a:t>
            </a:r>
          </a:p>
          <a:p>
            <a:pPr lvl="1"/>
            <a:r>
              <a:rPr lang="en-US" altLang="ja-JP" dirty="0"/>
              <a:t>FTL++-like threshold updating method [0.2%]</a:t>
            </a:r>
          </a:p>
          <a:p>
            <a:pPr lvl="1"/>
            <a:r>
              <a:rPr lang="en-US" altLang="ja-JP" dirty="0"/>
              <a:t>Some bias components tuning [0.2%]</a:t>
            </a:r>
            <a:endParaRPr kumimoji="1"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74B156-5D0B-F259-33F6-0F7CE415117E}"/>
              </a:ext>
            </a:extLst>
          </p:cNvPr>
          <p:cNvSpPr txBox="1"/>
          <p:nvPr/>
        </p:nvSpPr>
        <p:spPr>
          <a:xfrm>
            <a:off x="8211000" y="2744668"/>
            <a:ext cx="39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[XX%] indicates the MPKI reduction</a:t>
            </a:r>
            <a:endParaRPr kumimoji="1" lang="ja-JP" altLang="en-US" sz="2000" dirty="0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901D39D-2A02-3A5C-6CDD-C075C939FE6C}"/>
              </a:ext>
            </a:extLst>
          </p:cNvPr>
          <p:cNvCxnSpPr/>
          <p:nvPr/>
        </p:nvCxnSpPr>
        <p:spPr>
          <a:xfrm flipH="1" flipV="1">
            <a:off x="7491000" y="2394000"/>
            <a:ext cx="675000" cy="54000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F6DB52-B500-3F55-2491-C3EC4F5D8E9E}"/>
              </a:ext>
            </a:extLst>
          </p:cNvPr>
          <p:cNvSpPr txBox="1"/>
          <p:nvPr/>
        </p:nvSpPr>
        <p:spPr>
          <a:xfrm>
            <a:off x="8526000" y="3204000"/>
            <a:ext cx="31500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The sum of these reductions means the improvement of RUNLTS against iso-budget TAGE-SC-L.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8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D1DA57-7113-4A9A-8A3A-F0488D0B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Capturing register-value correlation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88A52B-F244-3A0C-D84E-6F28A1814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Motivation: Register values help in predicting hard-to-predict branches.</a:t>
            </a:r>
          </a:p>
          <a:p>
            <a:r>
              <a:rPr kumimoji="1" lang="en-US" altLang="ja-JP" dirty="0"/>
              <a:t>Challenges: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We need to identify correlated registers among the 65 registers.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The execution results of the last &gt;100 instructions are not yet available</a:t>
            </a:r>
            <a:br>
              <a:rPr lang="en-US" altLang="ja-JP" dirty="0"/>
            </a:br>
            <a:r>
              <a:rPr lang="en-US" altLang="ja-JP" dirty="0"/>
              <a:t>at the branch prediction stage because of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pipeline</a:t>
            </a:r>
            <a:r>
              <a:rPr lang="ja-JP" altLang="en-US" dirty="0"/>
              <a:t> </a:t>
            </a:r>
            <a:r>
              <a:rPr lang="en-US" altLang="ja-JP" dirty="0"/>
              <a:t>depth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fetch</a:t>
            </a:r>
            <a:r>
              <a:rPr lang="ja-JP" altLang="en-US" dirty="0"/>
              <a:t> </a:t>
            </a:r>
            <a:r>
              <a:rPr lang="en-US" altLang="ja-JP" dirty="0"/>
              <a:t>width.</a:t>
            </a:r>
          </a:p>
          <a:p>
            <a:r>
              <a:rPr lang="en-US" altLang="ja-JP" dirty="0"/>
              <a:t>Existing approaches:</a:t>
            </a:r>
          </a:p>
          <a:p>
            <a:pPr lvl="1"/>
            <a:r>
              <a:rPr kumimoji="1" lang="en-US" altLang="ja-JP" dirty="0"/>
              <a:t>Instruction dependency graph reconstruction + ahead execution or </a:t>
            </a:r>
            <a:r>
              <a:rPr lang="en-US" altLang="ja-JP" dirty="0"/>
              <a:t>v</a:t>
            </a:r>
            <a:r>
              <a:rPr kumimoji="1" lang="en-US" altLang="ja-JP" dirty="0"/>
              <a:t>alue prediction</a:t>
            </a:r>
            <a:endParaRPr lang="en-US" altLang="ja-JP" sz="1500" dirty="0"/>
          </a:p>
          <a:p>
            <a:r>
              <a:rPr kumimoji="1" lang="en-US" altLang="ja-JP" dirty="0"/>
              <a:t>Our approach:</a:t>
            </a:r>
          </a:p>
          <a:p>
            <a:pPr lvl="1"/>
            <a:r>
              <a:rPr lang="en-US" altLang="ja-JP" dirty="0"/>
              <a:t>Use a perceptron to find correlated registers.</a:t>
            </a:r>
          </a:p>
          <a:p>
            <a:pPr lvl="1"/>
            <a:r>
              <a:rPr lang="en-US" altLang="ja-JP" dirty="0"/>
              <a:t>Focus on subsequent branch prediction after a branch misprediction has occurred.</a:t>
            </a:r>
          </a:p>
          <a:p>
            <a:pPr lvl="2"/>
            <a:r>
              <a:rPr lang="en-US" altLang="ja-JP" dirty="0"/>
              <a:t>The branch mispredictions will reveal execution results to the branch predictor.</a:t>
            </a:r>
          </a:p>
          <a:p>
            <a:pPr lvl="2"/>
            <a:r>
              <a:rPr lang="en-US" altLang="ja-JP" dirty="0"/>
              <a:t>They are useful for correcting subsequent burst branch misprediction.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00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5887FD4-1002-785A-5D80-25282AAF080B}"/>
              </a:ext>
            </a:extLst>
          </p:cNvPr>
          <p:cNvSpPr/>
          <p:nvPr/>
        </p:nvSpPr>
        <p:spPr>
          <a:xfrm>
            <a:off x="11399096" y="4778992"/>
            <a:ext cx="383571" cy="1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F682F77-8825-AC19-84F6-790AFB4F266A}"/>
              </a:ext>
            </a:extLst>
          </p:cNvPr>
          <p:cNvSpPr/>
          <p:nvPr/>
        </p:nvSpPr>
        <p:spPr>
          <a:xfrm>
            <a:off x="1866000" y="2709000"/>
            <a:ext cx="3060000" cy="31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BF401CA-C281-0337-388F-794188A31C92}"/>
              </a:ext>
            </a:extLst>
          </p:cNvPr>
          <p:cNvSpPr/>
          <p:nvPr/>
        </p:nvSpPr>
        <p:spPr>
          <a:xfrm>
            <a:off x="3576000" y="5094000"/>
            <a:ext cx="3195000" cy="315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D314067-0020-07CB-A4F7-AFC92A3E14F9}"/>
              </a:ext>
            </a:extLst>
          </p:cNvPr>
          <p:cNvSpPr/>
          <p:nvPr/>
        </p:nvSpPr>
        <p:spPr>
          <a:xfrm>
            <a:off x="2721000" y="4374000"/>
            <a:ext cx="1665000" cy="3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8EC3CC-B2B3-CCEB-3F65-3DB0AB128855}"/>
              </a:ext>
            </a:extLst>
          </p:cNvPr>
          <p:cNvSpPr/>
          <p:nvPr/>
        </p:nvSpPr>
        <p:spPr>
          <a:xfrm>
            <a:off x="3441000" y="2349000"/>
            <a:ext cx="1665000" cy="315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BBC964-317F-0902-719D-E6E247ED80CB}"/>
              </a:ext>
            </a:extLst>
          </p:cNvPr>
          <p:cNvSpPr/>
          <p:nvPr/>
        </p:nvSpPr>
        <p:spPr>
          <a:xfrm>
            <a:off x="7166475" y="4374000"/>
            <a:ext cx="855000" cy="27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A511E6-9D85-1816-358F-6CD7AF32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Correlating register values with direction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29CEFA-E1F8-6A5F-93C7-736877E95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Conventional SC component:</a:t>
            </a:r>
          </a:p>
          <a:p>
            <a:pPr lvl="1"/>
            <a:r>
              <a:rPr kumimoji="1" lang="en-US" altLang="ja-JP" dirty="0"/>
              <a:t>Multiple GEHL weight tables, indexed </a:t>
            </a:r>
            <a:r>
              <a:rPr lang="en-US" altLang="ja-JP" dirty="0"/>
              <a:t>by</a:t>
            </a:r>
            <a:r>
              <a:rPr kumimoji="1" lang="en-US" altLang="ja-JP" dirty="0"/>
              <a:t> </a:t>
            </a:r>
            <a:r>
              <a:rPr kumimoji="1" lang="en-US" altLang="ja-JP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PC</a:t>
            </a:r>
            <a:r>
              <a:rPr lang="ja-JP" altLang="en-US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⊕</a:t>
            </a:r>
            <a:r>
              <a:rPr kumimoji="1" lang="en-US" altLang="ja-JP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hash(hist[HL[</a:t>
            </a:r>
            <a:r>
              <a:rPr kumimoji="1" lang="en-US" altLang="ja-JP" sz="2000" dirty="0" err="1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i</a:t>
            </a:r>
            <a:r>
              <a:rPr kumimoji="1" lang="en-US" altLang="ja-JP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]:0])</a:t>
            </a:r>
            <a:endParaRPr kumimoji="1" lang="en-US" altLang="ja-JP" sz="1800" dirty="0">
              <a:uFill>
                <a:solidFill>
                  <a:srgbClr val="92D050"/>
                </a:solidFill>
              </a:uFill>
              <a:latin typeface="Consolas" panose="020B0609020204030204" pitchFamily="49" charset="0"/>
            </a:endParaRPr>
          </a:p>
          <a:p>
            <a:pPr lvl="1"/>
            <a:r>
              <a:rPr lang="en-US" altLang="ja-JP" dirty="0"/>
              <a:t>A usefulness tracking table, indexed by </a:t>
            </a:r>
            <a:r>
              <a:rPr lang="en-US" altLang="ja-JP" sz="18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PC</a:t>
            </a:r>
            <a:endParaRPr lang="en-US" altLang="ja-JP" dirty="0">
              <a:uFill>
                <a:solidFill>
                  <a:srgbClr val="92D050"/>
                </a:solidFill>
              </a:uFill>
              <a:latin typeface="Consolas" panose="020B0609020204030204" pitchFamily="49" charset="0"/>
            </a:endParaRPr>
          </a:p>
          <a:p>
            <a:pPr lvl="1"/>
            <a:r>
              <a:rPr lang="en-US" altLang="ja-JP" dirty="0"/>
              <a:t>Weight multiplier</a:t>
            </a:r>
          </a:p>
          <a:p>
            <a:pPr lvl="2"/>
            <a:r>
              <a:rPr lang="en-US" altLang="ja-JP" dirty="0"/>
              <a:t>Useful: 2x / Not useful: 1x</a:t>
            </a:r>
            <a:endParaRPr kumimoji="1" lang="en-US" altLang="ja-JP" dirty="0"/>
          </a:p>
          <a:p>
            <a:r>
              <a:rPr lang="en-US" altLang="ja-JP" dirty="0"/>
              <a:t>Register value component:</a:t>
            </a:r>
          </a:p>
          <a:p>
            <a:pPr lvl="1"/>
            <a:r>
              <a:rPr lang="en-US" altLang="ja-JP" dirty="0"/>
              <a:t>Multiple</a:t>
            </a:r>
            <a:r>
              <a:rPr kumimoji="1" lang="en-US" altLang="ja-JP" dirty="0"/>
              <a:t> weight tables, indexed by </a:t>
            </a:r>
            <a:r>
              <a:rPr kumimoji="1" lang="en-US" altLang="ja-JP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PC</a:t>
            </a:r>
            <a:r>
              <a:rPr kumimoji="1" lang="ja-JP" altLang="en-US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⊕</a:t>
            </a:r>
            <a:r>
              <a:rPr kumimoji="1" lang="en-US" altLang="ja-JP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hash(digest)</a:t>
            </a:r>
          </a:p>
          <a:p>
            <a:pPr lvl="2"/>
            <a:r>
              <a:rPr lang="en-US" altLang="ja-JP" dirty="0"/>
              <a:t>Using 12-bit register-value </a:t>
            </a:r>
            <a:r>
              <a:rPr lang="en-US" altLang="ja-JP" i="1" dirty="0"/>
              <a:t>digest</a:t>
            </a:r>
            <a:r>
              <a:rPr lang="en-US" altLang="ja-JP" dirty="0"/>
              <a:t>, instead of full 64-bit value</a:t>
            </a:r>
          </a:p>
          <a:p>
            <a:pPr lvl="1"/>
            <a:r>
              <a:rPr lang="en-US" altLang="ja-JP" dirty="0"/>
              <a:t>Per-reg skewed usefulness tracking tables, indexed by </a:t>
            </a:r>
            <a:r>
              <a:rPr lang="en-US" altLang="ja-JP" sz="2000" dirty="0">
                <a:uFill>
                  <a:solidFill>
                    <a:srgbClr val="92D050"/>
                  </a:solidFill>
                </a:uFill>
                <a:latin typeface="Consolas" panose="020B0609020204030204" pitchFamily="49" charset="0"/>
              </a:rPr>
              <a:t>hash(PC)</a:t>
            </a:r>
          </a:p>
          <a:p>
            <a:pPr lvl="2"/>
            <a:r>
              <a:rPr kumimoji="1" lang="en-US" altLang="ja-JP" dirty="0"/>
              <a:t>Useful: 2.5x / Not useful: </a:t>
            </a:r>
            <a:r>
              <a:rPr kumimoji="1" lang="en-US" altLang="ja-JP" u="heavy" dirty="0">
                <a:uFill>
                  <a:solidFill>
                    <a:srgbClr val="92D050"/>
                  </a:solidFill>
                </a:uFill>
              </a:rPr>
              <a:t>0x</a:t>
            </a:r>
          </a:p>
          <a:p>
            <a:pPr lvl="2"/>
            <a:r>
              <a:rPr kumimoji="1" lang="en-US" altLang="ja-JP" u="heavy" dirty="0">
                <a:uFill>
                  <a:solidFill>
                    <a:srgbClr val="92D050"/>
                  </a:solidFill>
                </a:uFill>
              </a:rPr>
              <a:t>Silencing many non-correlated registers</a:t>
            </a:r>
            <a:r>
              <a:rPr kumimoji="1" lang="en-US" altLang="ja-JP" dirty="0"/>
              <a:t> is important.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C7E949-4CC4-462A-433D-E727A5106FF9}"/>
              </a:ext>
            </a:extLst>
          </p:cNvPr>
          <p:cNvSpPr/>
          <p:nvPr/>
        </p:nvSpPr>
        <p:spPr>
          <a:xfrm>
            <a:off x="10415983" y="2708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79154C-A2DE-6325-6C9D-ADBACC85C4C3}"/>
              </a:ext>
            </a:extLst>
          </p:cNvPr>
          <p:cNvSpPr/>
          <p:nvPr/>
        </p:nvSpPr>
        <p:spPr>
          <a:xfrm>
            <a:off x="9920996" y="2348982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8CAAF0-1FDA-07AD-9BC9-BA831A7E16F1}"/>
              </a:ext>
            </a:extLst>
          </p:cNvPr>
          <p:cNvSpPr/>
          <p:nvPr/>
        </p:nvSpPr>
        <p:spPr>
          <a:xfrm>
            <a:off x="10865989" y="2708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CA788C-711C-EF5F-565F-009BF1D8F204}"/>
              </a:ext>
            </a:extLst>
          </p:cNvPr>
          <p:cNvSpPr/>
          <p:nvPr/>
        </p:nvSpPr>
        <p:spPr>
          <a:xfrm>
            <a:off x="11585996" y="2708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altLang="ja-JP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8DEF740-7C40-3BDE-49C9-3330F7472C1B}"/>
              </a:ext>
            </a:extLst>
          </p:cNvPr>
          <p:cNvSpPr/>
          <p:nvPr/>
        </p:nvSpPr>
        <p:spPr>
          <a:xfrm>
            <a:off x="10865989" y="3248992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91C39ED-5B45-A9F4-89F6-98144B318A54}"/>
              </a:ext>
            </a:extLst>
          </p:cNvPr>
          <p:cNvSpPr>
            <a:spLocks/>
          </p:cNvSpPr>
          <p:nvPr/>
        </p:nvSpPr>
        <p:spPr bwMode="auto">
          <a:xfrm>
            <a:off x="10595985" y="3068990"/>
            <a:ext cx="360005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0884F78-AD6A-3533-B801-6C0A866E8274}"/>
              </a:ext>
            </a:extLst>
          </p:cNvPr>
          <p:cNvCxnSpPr>
            <a:cxnSpLocks/>
          </p:cNvCxnSpPr>
          <p:nvPr/>
        </p:nvCxnSpPr>
        <p:spPr>
          <a:xfrm>
            <a:off x="10955990" y="315899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92CC297-DAA6-92E7-A955-665C6F5B8DC5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1045991" y="306899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5" name="Freeform 10">
            <a:extLst>
              <a:ext uri="{FF2B5EF4-FFF2-40B4-BE49-F238E27FC236}">
                <a16:creationId xmlns:a16="http://schemas.microsoft.com/office/drawing/2014/main" id="{49CEE9C6-2325-C018-CEED-0DC86C38E31F}"/>
              </a:ext>
            </a:extLst>
          </p:cNvPr>
          <p:cNvSpPr>
            <a:spLocks/>
          </p:cNvSpPr>
          <p:nvPr/>
        </p:nvSpPr>
        <p:spPr bwMode="auto">
          <a:xfrm flipH="1">
            <a:off x="11135990" y="3068990"/>
            <a:ext cx="630007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8EE5AFB3-FF83-E489-62B1-3C869B36128B}"/>
              </a:ext>
            </a:extLst>
          </p:cNvPr>
          <p:cNvCxnSpPr>
            <a:cxnSpLocks/>
          </p:cNvCxnSpPr>
          <p:nvPr/>
        </p:nvCxnSpPr>
        <p:spPr>
          <a:xfrm>
            <a:off x="11135992" y="315899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6E25F49A-80B5-5F98-7C6F-4E459351BB3F}"/>
              </a:ext>
            </a:extLst>
          </p:cNvPr>
          <p:cNvCxnSpPr>
            <a:cxnSpLocks/>
          </p:cNvCxnSpPr>
          <p:nvPr/>
        </p:nvCxnSpPr>
        <p:spPr>
          <a:xfrm>
            <a:off x="11045991" y="342899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5BB4CDB-2C4B-D794-E680-A9CD3BFBA678}"/>
              </a:ext>
            </a:extLst>
          </p:cNvPr>
          <p:cNvSpPr/>
          <p:nvPr/>
        </p:nvSpPr>
        <p:spPr>
          <a:xfrm>
            <a:off x="10775988" y="3608996"/>
            <a:ext cx="54000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x1 or </a:t>
            </a: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6228EC5-49F6-27AB-125F-08BC32ABF65A}"/>
              </a:ext>
            </a:extLst>
          </p:cNvPr>
          <p:cNvSpPr/>
          <p:nvPr/>
        </p:nvSpPr>
        <p:spPr>
          <a:xfrm>
            <a:off x="9876000" y="2708986"/>
            <a:ext cx="449982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8EAA52AA-4037-C22F-8938-EAF61A6CC3EF}"/>
              </a:ext>
            </a:extLst>
          </p:cNvPr>
          <p:cNvSpPr>
            <a:spLocks/>
          </p:cNvSpPr>
          <p:nvPr/>
        </p:nvSpPr>
        <p:spPr bwMode="auto">
          <a:xfrm>
            <a:off x="10101000" y="3068990"/>
            <a:ext cx="674988" cy="63000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7B1F935-5725-79A9-CE64-37305938776E}"/>
              </a:ext>
            </a:extLst>
          </p:cNvPr>
          <p:cNvCxnSpPr>
            <a:cxnSpLocks/>
          </p:cNvCxnSpPr>
          <p:nvPr/>
        </p:nvCxnSpPr>
        <p:spPr>
          <a:xfrm>
            <a:off x="11045990" y="3788998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542ABF1-5786-71A0-A049-08B558427760}"/>
              </a:ext>
            </a:extLst>
          </p:cNvPr>
          <p:cNvSpPr/>
          <p:nvPr/>
        </p:nvSpPr>
        <p:spPr>
          <a:xfrm>
            <a:off x="10055979" y="3518995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9A8C85E-8694-E585-148F-11B39C97ABA6}"/>
              </a:ext>
            </a:extLst>
          </p:cNvPr>
          <p:cNvCxnSpPr>
            <a:cxnSpLocks/>
          </p:cNvCxnSpPr>
          <p:nvPr/>
        </p:nvCxnSpPr>
        <p:spPr>
          <a:xfrm>
            <a:off x="10595985" y="252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BC47C7B-1EE2-355F-60C3-DFD810EB4707}"/>
              </a:ext>
            </a:extLst>
          </p:cNvPr>
          <p:cNvSpPr/>
          <p:nvPr/>
        </p:nvSpPr>
        <p:spPr>
          <a:xfrm>
            <a:off x="10505984" y="2348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69131B23-021B-69BE-243F-BF3DB1D23B5A}"/>
              </a:ext>
            </a:extLst>
          </p:cNvPr>
          <p:cNvCxnSpPr>
            <a:cxnSpLocks/>
          </p:cNvCxnSpPr>
          <p:nvPr/>
        </p:nvCxnSpPr>
        <p:spPr>
          <a:xfrm>
            <a:off x="11045990" y="252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D988CE73-52EF-63BF-63A1-E8369C048489}"/>
              </a:ext>
            </a:extLst>
          </p:cNvPr>
          <p:cNvSpPr/>
          <p:nvPr/>
        </p:nvSpPr>
        <p:spPr>
          <a:xfrm>
            <a:off x="10955989" y="2348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5E9B6C5-0E6E-0406-B1C3-5F215AE49425}"/>
              </a:ext>
            </a:extLst>
          </p:cNvPr>
          <p:cNvSpPr/>
          <p:nvPr/>
        </p:nvSpPr>
        <p:spPr>
          <a:xfrm>
            <a:off x="11225992" y="2708986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B79BCEB-5CE6-FCA9-7C8A-5DD8124268F6}"/>
              </a:ext>
            </a:extLst>
          </p:cNvPr>
          <p:cNvSpPr/>
          <p:nvPr/>
        </p:nvSpPr>
        <p:spPr>
          <a:xfrm>
            <a:off x="11675997" y="2348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1" lang="en-US" sz="10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1" 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89C054E-08FB-F566-0187-4BA39141041F}"/>
              </a:ext>
            </a:extLst>
          </p:cNvPr>
          <p:cNvCxnSpPr>
            <a:cxnSpLocks/>
          </p:cNvCxnSpPr>
          <p:nvPr/>
        </p:nvCxnSpPr>
        <p:spPr>
          <a:xfrm>
            <a:off x="11765998" y="252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DD29DCE6-7E9D-3797-442D-4C21AC4330CA}"/>
              </a:ext>
            </a:extLst>
          </p:cNvPr>
          <p:cNvCxnSpPr>
            <a:cxnSpLocks/>
          </p:cNvCxnSpPr>
          <p:nvPr/>
        </p:nvCxnSpPr>
        <p:spPr>
          <a:xfrm>
            <a:off x="10101000" y="2528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F49BECC-A336-D7DC-BDBB-1B61E9D35EA5}"/>
              </a:ext>
            </a:extLst>
          </p:cNvPr>
          <p:cNvSpPr/>
          <p:nvPr/>
        </p:nvSpPr>
        <p:spPr>
          <a:xfrm>
            <a:off x="10685972" y="212400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+ history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932F4D-F27F-0845-58C2-735083ABE105}"/>
              </a:ext>
            </a:extLst>
          </p:cNvPr>
          <p:cNvSpPr/>
          <p:nvPr/>
        </p:nvSpPr>
        <p:spPr>
          <a:xfrm>
            <a:off x="10685994" y="5363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8EAFE68-F761-1FFF-BAE1-DB015D38EBFB}"/>
              </a:ext>
            </a:extLst>
          </p:cNvPr>
          <p:cNvSpPr/>
          <p:nvPr/>
        </p:nvSpPr>
        <p:spPr>
          <a:xfrm>
            <a:off x="11136000" y="5363986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WT1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F8FEBAB-5269-8B9B-1F2A-E0F33620B257}"/>
              </a:ext>
            </a:extLst>
          </p:cNvPr>
          <p:cNvSpPr/>
          <p:nvPr/>
        </p:nvSpPr>
        <p:spPr>
          <a:xfrm>
            <a:off x="11586000" y="5364000"/>
            <a:ext cx="360004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WT2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20FEA2EF-964A-0A38-A28C-3768941403CC}"/>
              </a:ext>
            </a:extLst>
          </p:cNvPr>
          <p:cNvSpPr/>
          <p:nvPr/>
        </p:nvSpPr>
        <p:spPr>
          <a:xfrm>
            <a:off x="11136000" y="5903992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10">
            <a:extLst>
              <a:ext uri="{FF2B5EF4-FFF2-40B4-BE49-F238E27FC236}">
                <a16:creationId xmlns:a16="http://schemas.microsoft.com/office/drawing/2014/main" id="{BDC60B37-1D05-06C7-54B9-7BF5CA2D1759}"/>
              </a:ext>
            </a:extLst>
          </p:cNvPr>
          <p:cNvSpPr>
            <a:spLocks/>
          </p:cNvSpPr>
          <p:nvPr/>
        </p:nvSpPr>
        <p:spPr bwMode="auto">
          <a:xfrm>
            <a:off x="10865996" y="5723990"/>
            <a:ext cx="360005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0A885926-3333-9110-7E71-6A4A8F71A3E5}"/>
              </a:ext>
            </a:extLst>
          </p:cNvPr>
          <p:cNvCxnSpPr>
            <a:cxnSpLocks/>
          </p:cNvCxnSpPr>
          <p:nvPr/>
        </p:nvCxnSpPr>
        <p:spPr>
          <a:xfrm>
            <a:off x="11226001" y="581399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17A55523-67C1-FA7B-0207-4B5C16443E32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1316002" y="572399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2" name="Freeform 10">
            <a:extLst>
              <a:ext uri="{FF2B5EF4-FFF2-40B4-BE49-F238E27FC236}">
                <a16:creationId xmlns:a16="http://schemas.microsoft.com/office/drawing/2014/main" id="{1E397EC6-C248-56B2-7E87-CA14A822D0FE}"/>
              </a:ext>
            </a:extLst>
          </p:cNvPr>
          <p:cNvSpPr>
            <a:spLocks/>
          </p:cNvSpPr>
          <p:nvPr/>
        </p:nvSpPr>
        <p:spPr bwMode="auto">
          <a:xfrm flipH="1">
            <a:off x="11406000" y="5724000"/>
            <a:ext cx="359999" cy="8999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8BC1F1A5-5289-D0B4-9C1A-216E80FBABFF}"/>
              </a:ext>
            </a:extLst>
          </p:cNvPr>
          <p:cNvCxnSpPr>
            <a:cxnSpLocks/>
          </p:cNvCxnSpPr>
          <p:nvPr/>
        </p:nvCxnSpPr>
        <p:spPr>
          <a:xfrm>
            <a:off x="11406003" y="581399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C87215FE-DA35-AFAD-6069-9E644E1F8A08}"/>
              </a:ext>
            </a:extLst>
          </p:cNvPr>
          <p:cNvCxnSpPr>
            <a:cxnSpLocks/>
          </p:cNvCxnSpPr>
          <p:nvPr/>
        </p:nvCxnSpPr>
        <p:spPr>
          <a:xfrm>
            <a:off x="11316002" y="608399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D6B08C6-99DD-8E06-5F83-941B59BC3F45}"/>
              </a:ext>
            </a:extLst>
          </p:cNvPr>
          <p:cNvSpPr/>
          <p:nvPr/>
        </p:nvSpPr>
        <p:spPr>
          <a:xfrm>
            <a:off x="11001004" y="6263996"/>
            <a:ext cx="629996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x0 or </a:t>
            </a: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x2.5</a:t>
            </a:r>
            <a:endParaRPr lang="ja-JP" alt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16A4B521-F9A4-5901-B3EB-EE4CB04BAEEA}"/>
              </a:ext>
            </a:extLst>
          </p:cNvPr>
          <p:cNvSpPr>
            <a:spLocks/>
          </p:cNvSpPr>
          <p:nvPr/>
        </p:nvSpPr>
        <p:spPr bwMode="auto">
          <a:xfrm>
            <a:off x="10191000" y="5229000"/>
            <a:ext cx="810001" cy="1124997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66F862B2-80AD-4F34-F6B5-C33C5C27CEDC}"/>
              </a:ext>
            </a:extLst>
          </p:cNvPr>
          <p:cNvCxnSpPr>
            <a:cxnSpLocks/>
          </p:cNvCxnSpPr>
          <p:nvPr/>
        </p:nvCxnSpPr>
        <p:spPr>
          <a:xfrm>
            <a:off x="11316001" y="6443998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2DA6AAD-C621-0799-C400-D8339C617DEB}"/>
              </a:ext>
            </a:extLst>
          </p:cNvPr>
          <p:cNvSpPr/>
          <p:nvPr/>
        </p:nvSpPr>
        <p:spPr>
          <a:xfrm>
            <a:off x="10325990" y="6173995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92356910-BEA0-5304-F814-363FF2CB0408}"/>
              </a:ext>
            </a:extLst>
          </p:cNvPr>
          <p:cNvCxnSpPr>
            <a:cxnSpLocks/>
          </p:cNvCxnSpPr>
          <p:nvPr/>
        </p:nvCxnSpPr>
        <p:spPr>
          <a:xfrm>
            <a:off x="10865996" y="5183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D48B23A-EBAA-0D7F-0232-8E2448C33E03}"/>
              </a:ext>
            </a:extLst>
          </p:cNvPr>
          <p:cNvSpPr/>
          <p:nvPr/>
        </p:nvSpPr>
        <p:spPr>
          <a:xfrm>
            <a:off x="10775995" y="5003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9F3C4FA1-8483-26DD-1451-D281310DEFDD}"/>
              </a:ext>
            </a:extLst>
          </p:cNvPr>
          <p:cNvCxnSpPr>
            <a:cxnSpLocks/>
          </p:cNvCxnSpPr>
          <p:nvPr/>
        </p:nvCxnSpPr>
        <p:spPr>
          <a:xfrm>
            <a:off x="11316001" y="5183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ABAA9641-2B24-457F-FA47-B39DC1FAE476}"/>
              </a:ext>
            </a:extLst>
          </p:cNvPr>
          <p:cNvSpPr/>
          <p:nvPr/>
        </p:nvSpPr>
        <p:spPr>
          <a:xfrm>
            <a:off x="11226000" y="5003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783793CA-48DF-54E5-B0BC-9D24770B6D77}"/>
              </a:ext>
            </a:extLst>
          </p:cNvPr>
          <p:cNvSpPr/>
          <p:nvPr/>
        </p:nvSpPr>
        <p:spPr>
          <a:xfrm>
            <a:off x="11675998" y="5003982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endParaRPr kumimoji="1" lang="en-US" sz="1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6676CE1-984C-FD0E-68B1-2049021A9F28}"/>
              </a:ext>
            </a:extLst>
          </p:cNvPr>
          <p:cNvCxnSpPr>
            <a:cxnSpLocks/>
          </p:cNvCxnSpPr>
          <p:nvPr/>
        </p:nvCxnSpPr>
        <p:spPr>
          <a:xfrm>
            <a:off x="11766000" y="518398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76770F3-92FA-AFD0-EFB8-BED4BECBA649}"/>
              </a:ext>
            </a:extLst>
          </p:cNvPr>
          <p:cNvSpPr/>
          <p:nvPr/>
        </p:nvSpPr>
        <p:spPr>
          <a:xfrm>
            <a:off x="10955983" y="477900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+ digest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B03D5A2-04C9-483C-0FBD-999200B38EFA}"/>
              </a:ext>
            </a:extLst>
          </p:cNvPr>
          <p:cNvSpPr/>
          <p:nvPr/>
        </p:nvSpPr>
        <p:spPr>
          <a:xfrm>
            <a:off x="9561000" y="4419002"/>
            <a:ext cx="359954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1571C950-111A-B77D-B092-8867AB1DCFD5}"/>
              </a:ext>
            </a:extLst>
          </p:cNvPr>
          <p:cNvSpPr/>
          <p:nvPr/>
        </p:nvSpPr>
        <p:spPr>
          <a:xfrm>
            <a:off x="10010956" y="4419002"/>
            <a:ext cx="360004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241B8041-6BFE-24AA-88AF-2AC4DC231663}"/>
              </a:ext>
            </a:extLst>
          </p:cNvPr>
          <p:cNvSpPr/>
          <p:nvPr/>
        </p:nvSpPr>
        <p:spPr>
          <a:xfrm>
            <a:off x="10460960" y="4419002"/>
            <a:ext cx="360004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UT2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78FB93EA-C500-70F7-CA54-16604F91F507}"/>
              </a:ext>
            </a:extLst>
          </p:cNvPr>
          <p:cNvSpPr/>
          <p:nvPr/>
        </p:nvSpPr>
        <p:spPr>
          <a:xfrm>
            <a:off x="10011000" y="5048998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reeform 10">
            <a:extLst>
              <a:ext uri="{FF2B5EF4-FFF2-40B4-BE49-F238E27FC236}">
                <a16:creationId xmlns:a16="http://schemas.microsoft.com/office/drawing/2014/main" id="{CBA7D6DE-B010-C52A-9606-EA6BAFAAE5A5}"/>
              </a:ext>
            </a:extLst>
          </p:cNvPr>
          <p:cNvSpPr>
            <a:spLocks/>
          </p:cNvSpPr>
          <p:nvPr/>
        </p:nvSpPr>
        <p:spPr bwMode="auto">
          <a:xfrm>
            <a:off x="9741000" y="4778998"/>
            <a:ext cx="360001" cy="17999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12519E8C-EE51-F793-27DC-33D391A6A47C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10191002" y="4778998"/>
            <a:ext cx="0" cy="27000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89" name="Freeform 10">
            <a:extLst>
              <a:ext uri="{FF2B5EF4-FFF2-40B4-BE49-F238E27FC236}">
                <a16:creationId xmlns:a16="http://schemas.microsoft.com/office/drawing/2014/main" id="{DE56F9F9-D66C-D3D6-75D0-009FCF5F1C11}"/>
              </a:ext>
            </a:extLst>
          </p:cNvPr>
          <p:cNvSpPr>
            <a:spLocks/>
          </p:cNvSpPr>
          <p:nvPr/>
        </p:nvSpPr>
        <p:spPr bwMode="auto">
          <a:xfrm flipH="1">
            <a:off x="10280999" y="4778998"/>
            <a:ext cx="360001" cy="180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DA5808CF-878F-8B99-41A0-5050188570FB}"/>
              </a:ext>
            </a:extLst>
          </p:cNvPr>
          <p:cNvCxnSpPr>
            <a:cxnSpLocks/>
          </p:cNvCxnSpPr>
          <p:nvPr/>
        </p:nvCxnSpPr>
        <p:spPr>
          <a:xfrm>
            <a:off x="10101001" y="495900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9959728F-FDF0-3929-DA02-A2AD8C0D9615}"/>
              </a:ext>
            </a:extLst>
          </p:cNvPr>
          <p:cNvCxnSpPr>
            <a:cxnSpLocks/>
          </p:cNvCxnSpPr>
          <p:nvPr/>
        </p:nvCxnSpPr>
        <p:spPr>
          <a:xfrm>
            <a:off x="10281003" y="4959001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DD952CD6-6854-3B86-192C-FB553B1AF410}"/>
              </a:ext>
            </a:extLst>
          </p:cNvPr>
          <p:cNvCxnSpPr>
            <a:cxnSpLocks/>
          </p:cNvCxnSpPr>
          <p:nvPr/>
        </p:nvCxnSpPr>
        <p:spPr>
          <a:xfrm>
            <a:off x="10191000" y="423900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044BA651-E9AE-342B-BAE5-D4DE0C52080D}"/>
              </a:ext>
            </a:extLst>
          </p:cNvPr>
          <p:cNvSpPr/>
          <p:nvPr/>
        </p:nvSpPr>
        <p:spPr>
          <a:xfrm>
            <a:off x="10011000" y="4059006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(skewed)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52779E76-449D-3CC4-67CA-217C6DD452BC}"/>
              </a:ext>
            </a:extLst>
          </p:cNvPr>
          <p:cNvCxnSpPr>
            <a:cxnSpLocks/>
          </p:cNvCxnSpPr>
          <p:nvPr/>
        </p:nvCxnSpPr>
        <p:spPr>
          <a:xfrm>
            <a:off x="9741000" y="423900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16EA4584-8237-DB80-FAF8-CBD9A8C357B1}"/>
              </a:ext>
            </a:extLst>
          </p:cNvPr>
          <p:cNvCxnSpPr>
            <a:cxnSpLocks/>
          </p:cNvCxnSpPr>
          <p:nvPr/>
        </p:nvCxnSpPr>
        <p:spPr>
          <a:xfrm>
            <a:off x="10641000" y="4239004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4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CA15E6-FE85-25EE-E4DB-51D25BDC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Register-value digest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5BEEE-09E4-2738-F5B1-47DB38BC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en-US" altLang="ja-JP" dirty="0"/>
              <a:t>We use 12-bit register-value </a:t>
            </a:r>
            <a:r>
              <a:rPr kumimoji="1" lang="en-US" altLang="ja-JP" i="1" dirty="0"/>
              <a:t>digest</a:t>
            </a:r>
            <a:r>
              <a:rPr kumimoji="1" lang="en-US" altLang="ja-JP" dirty="0"/>
              <a:t>, instead of full 64-bit </a:t>
            </a:r>
            <a:r>
              <a:rPr lang="en-US" altLang="ja-JP" dirty="0"/>
              <a:t>value.</a:t>
            </a:r>
          </a:p>
          <a:p>
            <a:pPr lvl="1"/>
            <a:r>
              <a:rPr lang="en-US" altLang="ja-JP" dirty="0"/>
              <a:t>It may improve generalization.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For integer registers, XOR the following:</a:t>
            </a:r>
          </a:p>
          <a:p>
            <a:pPr lvl="1"/>
            <a:r>
              <a:rPr lang="en-US" altLang="ja-JP" dirty="0"/>
              <a:t>Trailing ones/zeros</a:t>
            </a:r>
          </a:p>
          <a:p>
            <a:pPr lvl="1"/>
            <a:r>
              <a:rPr lang="en-US" altLang="ja-JP" dirty="0"/>
              <a:t>Leading ones/zeros</a:t>
            </a:r>
          </a:p>
          <a:p>
            <a:pPr lvl="1"/>
            <a:r>
              <a:rPr lang="en-US" altLang="ja-JP" dirty="0"/>
              <a:t>Least significant bits</a:t>
            </a:r>
          </a:p>
          <a:p>
            <a:pPr marL="457200" lvl="1" indent="0">
              <a:buNone/>
            </a:pPr>
            <a:r>
              <a:rPr lang="en-US" altLang="ja-JP" dirty="0"/>
              <a:t>→</a:t>
            </a:r>
            <a:r>
              <a:rPr lang="ja-JP" altLang="en-US" dirty="0"/>
              <a:t> </a:t>
            </a:r>
            <a:r>
              <a:rPr lang="en-US" altLang="ja-JP" dirty="0"/>
              <a:t>Capture</a:t>
            </a:r>
            <a:r>
              <a:rPr lang="ja-JP" altLang="en-US" dirty="0"/>
              <a:t> </a:t>
            </a:r>
            <a:r>
              <a:rPr lang="en-US" altLang="ja-JP" dirty="0"/>
              <a:t>pointer/round number characteristics</a:t>
            </a:r>
          </a:p>
          <a:p>
            <a:r>
              <a:rPr lang="en-US" altLang="ja-JP" dirty="0"/>
              <a:t>For FP registers, use MSBs</a:t>
            </a:r>
          </a:p>
          <a:p>
            <a:pPr lvl="1"/>
            <a:r>
              <a:rPr lang="en-US" altLang="ja-JP" dirty="0"/>
              <a:t>Sign bit and higher part of exponent</a:t>
            </a:r>
          </a:p>
          <a:p>
            <a:pPr marL="457200" lvl="1" indent="0">
              <a:buNone/>
            </a:pPr>
            <a:r>
              <a:rPr lang="en-US" altLang="ja-JP" dirty="0"/>
              <a:t>→</a:t>
            </a:r>
            <a:r>
              <a:rPr lang="ja-JP" altLang="en-US" dirty="0"/>
              <a:t> </a:t>
            </a:r>
            <a:r>
              <a:rPr lang="en-US" altLang="ja-JP" dirty="0"/>
              <a:t>Capture the magnitude</a:t>
            </a:r>
          </a:p>
          <a:p>
            <a:r>
              <a:rPr lang="en-US" altLang="ja-JP" dirty="0"/>
              <a:t>For flag register, replicate three times</a:t>
            </a:r>
          </a:p>
          <a:p>
            <a:pPr marL="457200" lvl="1" indent="0">
              <a:buNone/>
            </a:pPr>
            <a:r>
              <a:rPr lang="en-US" altLang="ja-JP" dirty="0"/>
              <a:t>→ Larger Hamming distance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327A664-B303-FF16-66E7-DB83AA9F8891}"/>
              </a:ext>
            </a:extLst>
          </p:cNvPr>
          <p:cNvSpPr/>
          <p:nvPr/>
        </p:nvSpPr>
        <p:spPr>
          <a:xfrm>
            <a:off x="7176000" y="2214000"/>
            <a:ext cx="81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Integer registers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E2453E1-63BD-C5C3-A939-71307F24BE8A}"/>
              </a:ext>
            </a:extLst>
          </p:cNvPr>
          <p:cNvSpPr/>
          <p:nvPr/>
        </p:nvSpPr>
        <p:spPr>
          <a:xfrm>
            <a:off x="8346012" y="3204001"/>
            <a:ext cx="2160025" cy="31499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leading one/zero #</a:t>
            </a:r>
            <a:endParaRPr kumimoji="1"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D933B4-294E-18FF-76AF-950776F68E9E}"/>
              </a:ext>
            </a:extLst>
          </p:cNvPr>
          <p:cNvSpPr/>
          <p:nvPr/>
        </p:nvSpPr>
        <p:spPr>
          <a:xfrm>
            <a:off x="9426024" y="2618997"/>
            <a:ext cx="2160024" cy="31497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trailing one/zero #</a:t>
            </a:r>
            <a:endParaRPr kumimoji="1"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038438-3D77-CFAE-5B06-3E3EEAAC7D07}"/>
              </a:ext>
            </a:extLst>
          </p:cNvPr>
          <p:cNvSpPr/>
          <p:nvPr/>
        </p:nvSpPr>
        <p:spPr>
          <a:xfrm>
            <a:off x="7266000" y="3789001"/>
            <a:ext cx="2160025" cy="315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Value[5:0]</a:t>
            </a:r>
            <a:endParaRPr kumimoji="1"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CEC323-95EE-185D-539A-655F68E63B95}"/>
              </a:ext>
            </a:extLst>
          </p:cNvPr>
          <p:cNvSpPr/>
          <p:nvPr/>
        </p:nvSpPr>
        <p:spPr>
          <a:xfrm>
            <a:off x="9156021" y="3743996"/>
            <a:ext cx="269994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en-US" altLang="ja-JP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52B5E9F-3A33-4C2D-095D-21E68255863C}"/>
              </a:ext>
            </a:extLst>
          </p:cNvPr>
          <p:cNvSpPr/>
          <p:nvPr/>
        </p:nvSpPr>
        <p:spPr>
          <a:xfrm>
            <a:off x="7266000" y="3743996"/>
            <a:ext cx="269994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1"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1A8DC43-BD08-72C1-C86E-15E9097F12EE}"/>
              </a:ext>
            </a:extLst>
          </p:cNvPr>
          <p:cNvGrpSpPr/>
          <p:nvPr/>
        </p:nvGrpSpPr>
        <p:grpSpPr>
          <a:xfrm>
            <a:off x="9336023" y="2978996"/>
            <a:ext cx="180002" cy="180003"/>
            <a:chOff x="7446015" y="3158997"/>
            <a:chExt cx="180002" cy="180003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90DC04B-016E-8D8C-BFBD-375C961C7AF9}"/>
                </a:ext>
              </a:extLst>
            </p:cNvPr>
            <p:cNvCxnSpPr/>
            <p:nvPr/>
          </p:nvCxnSpPr>
          <p:spPr>
            <a:xfrm>
              <a:off x="7446015" y="3248998"/>
              <a:ext cx="1800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BC120F93-881C-EF1B-176C-6BBBCDAF0D53}"/>
                </a:ext>
              </a:extLst>
            </p:cNvPr>
            <p:cNvCxnSpPr>
              <a:cxnSpLocks/>
            </p:cNvCxnSpPr>
            <p:nvPr/>
          </p:nvCxnSpPr>
          <p:spPr>
            <a:xfrm>
              <a:off x="7536016" y="3158997"/>
              <a:ext cx="0" cy="1800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0A534E8B-C7D0-2802-566D-FA6D5D115748}"/>
                </a:ext>
              </a:extLst>
            </p:cNvPr>
            <p:cNvSpPr/>
            <p:nvPr/>
          </p:nvSpPr>
          <p:spPr>
            <a:xfrm>
              <a:off x="7446015" y="3158998"/>
              <a:ext cx="180002" cy="1800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2563DF4-E5DF-EF56-9F71-4674EC1ACD3F}"/>
              </a:ext>
            </a:extLst>
          </p:cNvPr>
          <p:cNvGrpSpPr/>
          <p:nvPr/>
        </p:nvGrpSpPr>
        <p:grpSpPr>
          <a:xfrm>
            <a:off x="9336023" y="3563996"/>
            <a:ext cx="180002" cy="180003"/>
            <a:chOff x="7446015" y="3158997"/>
            <a:chExt cx="180002" cy="180003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1C925181-88BC-5822-C202-03BAE41F6CBD}"/>
                </a:ext>
              </a:extLst>
            </p:cNvPr>
            <p:cNvCxnSpPr/>
            <p:nvPr/>
          </p:nvCxnSpPr>
          <p:spPr>
            <a:xfrm>
              <a:off x="7446015" y="3248998"/>
              <a:ext cx="18000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13CBAAB7-A66C-CDC5-9A61-F7BBA45AC499}"/>
                </a:ext>
              </a:extLst>
            </p:cNvPr>
            <p:cNvCxnSpPr>
              <a:cxnSpLocks/>
            </p:cNvCxnSpPr>
            <p:nvPr/>
          </p:nvCxnSpPr>
          <p:spPr>
            <a:xfrm>
              <a:off x="7536016" y="3158997"/>
              <a:ext cx="0" cy="1800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1FD31B6E-C6D8-21C2-CDE7-4C04FC79C14A}"/>
                </a:ext>
              </a:extLst>
            </p:cNvPr>
            <p:cNvSpPr/>
            <p:nvPr/>
          </p:nvSpPr>
          <p:spPr>
            <a:xfrm>
              <a:off x="7446015" y="3158998"/>
              <a:ext cx="180002" cy="1800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kumimoji="1"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5213A8E-DBE5-0DBB-CF45-44F9DCD93038}"/>
              </a:ext>
            </a:extLst>
          </p:cNvPr>
          <p:cNvSpPr/>
          <p:nvPr/>
        </p:nvSpPr>
        <p:spPr>
          <a:xfrm>
            <a:off x="7176000" y="4329000"/>
            <a:ext cx="81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FP registers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A681AF-7B41-F619-2139-54AAC2559DEE}"/>
              </a:ext>
            </a:extLst>
          </p:cNvPr>
          <p:cNvSpPr/>
          <p:nvPr/>
        </p:nvSpPr>
        <p:spPr>
          <a:xfrm>
            <a:off x="9426024" y="4869006"/>
            <a:ext cx="2160024" cy="31498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Value[31:26]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6D8FF55-671B-1338-37DE-C728C755234C}"/>
              </a:ext>
            </a:extLst>
          </p:cNvPr>
          <p:cNvSpPr/>
          <p:nvPr/>
        </p:nvSpPr>
        <p:spPr>
          <a:xfrm>
            <a:off x="10506036" y="4464006"/>
            <a:ext cx="1080013" cy="31498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Val[15:13]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F53C93A-36B0-926A-3892-172D72B15B72}"/>
              </a:ext>
            </a:extLst>
          </p:cNvPr>
          <p:cNvSpPr/>
          <p:nvPr/>
        </p:nvSpPr>
        <p:spPr>
          <a:xfrm>
            <a:off x="8346032" y="5273996"/>
            <a:ext cx="3240016" cy="315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Value[63:55]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B9D5B8F-5829-7AC9-9A07-D982DAC38607}"/>
              </a:ext>
            </a:extLst>
          </p:cNvPr>
          <p:cNvSpPr/>
          <p:nvPr/>
        </p:nvSpPr>
        <p:spPr>
          <a:xfrm>
            <a:off x="10236033" y="3158996"/>
            <a:ext cx="269994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8C9DDEB-15DE-A2B2-A1C1-4A2EAB2D85AA}"/>
              </a:ext>
            </a:extLst>
          </p:cNvPr>
          <p:cNvSpPr/>
          <p:nvPr/>
        </p:nvSpPr>
        <p:spPr>
          <a:xfrm>
            <a:off x="8346012" y="3158996"/>
            <a:ext cx="269994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1"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BB567F8-0790-3716-6584-907E51C493F5}"/>
              </a:ext>
            </a:extLst>
          </p:cNvPr>
          <p:cNvSpPr/>
          <p:nvPr/>
        </p:nvSpPr>
        <p:spPr>
          <a:xfrm>
            <a:off x="9650987" y="4463996"/>
            <a:ext cx="1080013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FP16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ED5173B-3F32-23E3-2A21-9DD0ED9DA7B5}"/>
              </a:ext>
            </a:extLst>
          </p:cNvPr>
          <p:cNvSpPr/>
          <p:nvPr/>
        </p:nvSpPr>
        <p:spPr>
          <a:xfrm>
            <a:off x="8570987" y="4868996"/>
            <a:ext cx="1080013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FP32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2A9FF45-9E2D-BCAE-36DB-2F4CBF1FCADC}"/>
              </a:ext>
            </a:extLst>
          </p:cNvPr>
          <p:cNvSpPr/>
          <p:nvPr/>
        </p:nvSpPr>
        <p:spPr>
          <a:xfrm>
            <a:off x="7490987" y="5273996"/>
            <a:ext cx="1080013" cy="31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FP64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98CDE70-39F6-3D2E-4DAB-75D9F6AD2727}"/>
              </a:ext>
            </a:extLst>
          </p:cNvPr>
          <p:cNvSpPr/>
          <p:nvPr/>
        </p:nvSpPr>
        <p:spPr>
          <a:xfrm>
            <a:off x="7176000" y="5724000"/>
            <a:ext cx="810000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Flag register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1C2CE1-DF15-F83E-6E70-E9BA8807F1E5}"/>
              </a:ext>
            </a:extLst>
          </p:cNvPr>
          <p:cNvSpPr/>
          <p:nvPr/>
        </p:nvSpPr>
        <p:spPr>
          <a:xfrm>
            <a:off x="10146032" y="6174000"/>
            <a:ext cx="1440017" cy="315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Value[3:0]</a:t>
            </a:r>
            <a:endParaRPr kumimoji="1"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9DA6CDC-BD13-0F65-26E8-E3D6AC905D05}"/>
              </a:ext>
            </a:extLst>
          </p:cNvPr>
          <p:cNvSpPr/>
          <p:nvPr/>
        </p:nvSpPr>
        <p:spPr>
          <a:xfrm>
            <a:off x="8706016" y="6174000"/>
            <a:ext cx="1440017" cy="315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Value[3:0]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786A112-F205-FA7A-4782-5D745955978E}"/>
              </a:ext>
            </a:extLst>
          </p:cNvPr>
          <p:cNvSpPr/>
          <p:nvPr/>
        </p:nvSpPr>
        <p:spPr>
          <a:xfrm>
            <a:off x="7266000" y="6174000"/>
            <a:ext cx="1440017" cy="315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Value[3:0]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12C7A5A-55DE-CDD2-78EC-5B7160697D0B}"/>
              </a:ext>
            </a:extLst>
          </p:cNvPr>
          <p:cNvSpPr/>
          <p:nvPr/>
        </p:nvSpPr>
        <p:spPr>
          <a:xfrm>
            <a:off x="11316032" y="2573996"/>
            <a:ext cx="269994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C68C07-49F7-ABE0-600C-B6A47B0ED4D5}"/>
              </a:ext>
            </a:extLst>
          </p:cNvPr>
          <p:cNvSpPr/>
          <p:nvPr/>
        </p:nvSpPr>
        <p:spPr>
          <a:xfrm>
            <a:off x="9426011" y="2573996"/>
            <a:ext cx="269994" cy="4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888DBB3-2F68-A22C-D63A-44816E83F544}"/>
              </a:ext>
            </a:extLst>
          </p:cNvPr>
          <p:cNvCxnSpPr/>
          <p:nvPr/>
        </p:nvCxnSpPr>
        <p:spPr>
          <a:xfrm>
            <a:off x="7266032" y="2618996"/>
            <a:ext cx="216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1B8DCA1-3EF8-E0A8-D9C3-0BE070870391}"/>
              </a:ext>
            </a:extLst>
          </p:cNvPr>
          <p:cNvCxnSpPr/>
          <p:nvPr/>
        </p:nvCxnSpPr>
        <p:spPr>
          <a:xfrm>
            <a:off x="7266032" y="2933996"/>
            <a:ext cx="216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7D550F0-5674-CB39-DD20-A93117CF1F47}"/>
              </a:ext>
            </a:extLst>
          </p:cNvPr>
          <p:cNvCxnSpPr>
            <a:cxnSpLocks/>
          </p:cNvCxnSpPr>
          <p:nvPr/>
        </p:nvCxnSpPr>
        <p:spPr>
          <a:xfrm>
            <a:off x="7266032" y="2618996"/>
            <a:ext cx="0" cy="31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8CE0CF9-282B-A276-8224-2A169E364A8F}"/>
              </a:ext>
            </a:extLst>
          </p:cNvPr>
          <p:cNvCxnSpPr>
            <a:cxnSpLocks/>
          </p:cNvCxnSpPr>
          <p:nvPr/>
        </p:nvCxnSpPr>
        <p:spPr>
          <a:xfrm>
            <a:off x="7266032" y="3203996"/>
            <a:ext cx="108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6A226C3D-25A7-9687-5B85-5A84C5096C8B}"/>
              </a:ext>
            </a:extLst>
          </p:cNvPr>
          <p:cNvCxnSpPr>
            <a:cxnSpLocks/>
          </p:cNvCxnSpPr>
          <p:nvPr/>
        </p:nvCxnSpPr>
        <p:spPr>
          <a:xfrm>
            <a:off x="7266032" y="3518996"/>
            <a:ext cx="108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7A2620C3-B4E0-F707-5D48-426F2099F85B}"/>
              </a:ext>
            </a:extLst>
          </p:cNvPr>
          <p:cNvCxnSpPr>
            <a:cxnSpLocks/>
          </p:cNvCxnSpPr>
          <p:nvPr/>
        </p:nvCxnSpPr>
        <p:spPr>
          <a:xfrm>
            <a:off x="7266032" y="3203996"/>
            <a:ext cx="0" cy="31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7E0A44A-FC91-386F-2089-F523401C442B}"/>
              </a:ext>
            </a:extLst>
          </p:cNvPr>
          <p:cNvCxnSpPr>
            <a:cxnSpLocks/>
          </p:cNvCxnSpPr>
          <p:nvPr/>
        </p:nvCxnSpPr>
        <p:spPr>
          <a:xfrm>
            <a:off x="11586032" y="3203996"/>
            <a:ext cx="0" cy="31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CD69BD07-2268-AEB6-4AD2-3114A3BB35B0}"/>
              </a:ext>
            </a:extLst>
          </p:cNvPr>
          <p:cNvCxnSpPr>
            <a:cxnSpLocks/>
          </p:cNvCxnSpPr>
          <p:nvPr/>
        </p:nvCxnSpPr>
        <p:spPr>
          <a:xfrm>
            <a:off x="10506032" y="3203996"/>
            <a:ext cx="108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2916406-8641-5B40-6E3A-FD9FB467F8DB}"/>
              </a:ext>
            </a:extLst>
          </p:cNvPr>
          <p:cNvCxnSpPr>
            <a:cxnSpLocks/>
          </p:cNvCxnSpPr>
          <p:nvPr/>
        </p:nvCxnSpPr>
        <p:spPr>
          <a:xfrm>
            <a:off x="10506032" y="3518996"/>
            <a:ext cx="108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4C3B780-2361-534E-E9A8-E0560786A2A5}"/>
              </a:ext>
            </a:extLst>
          </p:cNvPr>
          <p:cNvCxnSpPr>
            <a:cxnSpLocks/>
          </p:cNvCxnSpPr>
          <p:nvPr/>
        </p:nvCxnSpPr>
        <p:spPr>
          <a:xfrm>
            <a:off x="11586032" y="3788996"/>
            <a:ext cx="0" cy="3150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F270DE5-F398-757A-5525-A0E7F9B5530B}"/>
              </a:ext>
            </a:extLst>
          </p:cNvPr>
          <p:cNvCxnSpPr>
            <a:cxnSpLocks/>
          </p:cNvCxnSpPr>
          <p:nvPr/>
        </p:nvCxnSpPr>
        <p:spPr>
          <a:xfrm>
            <a:off x="9426032" y="3788996"/>
            <a:ext cx="216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09963913-67B6-CB37-D3F9-796B83E0A594}"/>
              </a:ext>
            </a:extLst>
          </p:cNvPr>
          <p:cNvCxnSpPr>
            <a:cxnSpLocks/>
          </p:cNvCxnSpPr>
          <p:nvPr/>
        </p:nvCxnSpPr>
        <p:spPr>
          <a:xfrm>
            <a:off x="9426032" y="4103996"/>
            <a:ext cx="216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401988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0F74A-03AF-FDDF-1061-25F88EC4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Eliminating multi-ported RAM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292C67-36BF-D9B4-5FB1-4AD45ECA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93375"/>
          </a:xfrm>
        </p:spPr>
        <p:txBody>
          <a:bodyPr>
            <a:normAutofit/>
          </a:bodyPr>
          <a:lstStyle/>
          <a:p>
            <a:r>
              <a:rPr lang="en-US" altLang="ja-JP" dirty="0"/>
              <a:t>Eight-bank structure + using only one of the 9 or 8 registers per bank</a:t>
            </a:r>
          </a:p>
          <a:p>
            <a:r>
              <a:rPr kumimoji="1" lang="en-US" altLang="ja-JP" dirty="0"/>
              <a:t>Each bank contains:</a:t>
            </a:r>
          </a:p>
          <a:p>
            <a:pPr lvl="1"/>
            <a:r>
              <a:rPr lang="en-US" altLang="ja-JP" dirty="0"/>
              <a:t>8-entry + 8-entry + 8-entry skewed 9-/8-register usefulness tables (UTs)</a:t>
            </a:r>
          </a:p>
          <a:p>
            <a:pPr lvl="1"/>
            <a:r>
              <a:rPr kumimoji="1" lang="en-US" altLang="ja-JP" dirty="0"/>
              <a:t>512-entry + 256-entry + 128-entry prediction weight tables (WTs)</a:t>
            </a:r>
            <a:endParaRPr lang="en-US" altLang="ja-JP" dirty="0"/>
          </a:p>
          <a:p>
            <a:r>
              <a:rPr lang="en-US" altLang="ja-JP" dirty="0"/>
              <a:t>At prediction: </a:t>
            </a:r>
            <a:r>
              <a:rPr lang="en-US" altLang="ja-JP" u="heavy" dirty="0">
                <a:uFill>
                  <a:solidFill>
                    <a:srgbClr val="92D050"/>
                  </a:solidFill>
                </a:uFill>
              </a:rPr>
              <a:t>Select the most useful</a:t>
            </a:r>
            <a:br>
              <a:rPr lang="en-US" altLang="ja-JP" dirty="0"/>
            </a:br>
            <a:r>
              <a:rPr lang="en-US" altLang="ja-JP" u="heavy" dirty="0">
                <a:uFill>
                  <a:solidFill>
                    <a:srgbClr val="92D050"/>
                  </a:solidFill>
                </a:uFill>
              </a:rPr>
              <a:t>register</a:t>
            </a:r>
            <a:r>
              <a:rPr lang="en-US" altLang="ja-JP" dirty="0"/>
              <a:t> from the available ones,</a:t>
            </a:r>
            <a:br>
              <a:rPr lang="en-US" altLang="ja-JP" dirty="0"/>
            </a:br>
            <a:r>
              <a:rPr lang="en-US" altLang="ja-JP" dirty="0"/>
              <a:t>based on the summed UT values.</a:t>
            </a:r>
          </a:p>
          <a:p>
            <a:r>
              <a:rPr lang="en-US" altLang="ja-JP" dirty="0"/>
              <a:t>At training: </a:t>
            </a:r>
            <a:r>
              <a:rPr lang="en-US" altLang="ja-JP" u="heavy" dirty="0">
                <a:uFill>
                  <a:solidFill>
                    <a:srgbClr val="92D050"/>
                  </a:solidFill>
                </a:uFill>
              </a:rPr>
              <a:t>Select single register</a:t>
            </a:r>
            <a:br>
              <a:rPr lang="en-US" altLang="ja-JP" u="heavy" dirty="0">
                <a:uFill>
                  <a:solidFill>
                    <a:srgbClr val="92D050"/>
                  </a:solidFill>
                </a:uFill>
              </a:rPr>
            </a:br>
            <a:r>
              <a:rPr lang="en-US" altLang="ja-JP" u="heavy" dirty="0">
                <a:uFill>
                  <a:solidFill>
                    <a:srgbClr val="92D050"/>
                  </a:solidFill>
                </a:uFill>
              </a:rPr>
              <a:t>randomly</a:t>
            </a:r>
            <a:r>
              <a:rPr lang="en-US" altLang="ja-JP" dirty="0">
                <a:uFill>
                  <a:solidFill>
                    <a:srgbClr val="92D050"/>
                  </a:solidFill>
                </a:uFill>
              </a:rPr>
              <a:t> </a:t>
            </a:r>
            <a:r>
              <a:rPr lang="en-US" altLang="ja-JP" dirty="0"/>
              <a:t>and train for it. (next slide)</a:t>
            </a:r>
          </a:p>
          <a:p>
            <a:pPr lvl="1"/>
            <a:r>
              <a:rPr lang="en-US" altLang="ja-JP" dirty="0"/>
              <a:t>These eliminate multi-ported RAM.</a:t>
            </a:r>
          </a:p>
          <a:p>
            <a:endParaRPr lang="en-US" altLang="ja-JP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69B4DB5-8151-05E1-929B-99AF387F37EE}"/>
              </a:ext>
            </a:extLst>
          </p:cNvPr>
          <p:cNvSpPr/>
          <p:nvPr/>
        </p:nvSpPr>
        <p:spPr>
          <a:xfrm>
            <a:off x="6590941" y="4059003"/>
            <a:ext cx="3644989" cy="2205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0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7E30757-2EFA-44A1-C0A0-BD057222716A}"/>
              </a:ext>
            </a:extLst>
          </p:cNvPr>
          <p:cNvSpPr/>
          <p:nvPr/>
        </p:nvSpPr>
        <p:spPr>
          <a:xfrm>
            <a:off x="8615997" y="5094002"/>
            <a:ext cx="449921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512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WT0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87EBC4-D41F-1926-79FB-A3A9ECFB5596}"/>
              </a:ext>
            </a:extLst>
          </p:cNvPr>
          <p:cNvSpPr/>
          <p:nvPr/>
        </p:nvSpPr>
        <p:spPr>
          <a:xfrm>
            <a:off x="9155997" y="5094002"/>
            <a:ext cx="449928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256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WT1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B02FC4D-D698-A289-ECC0-F5A9F8FD80D1}"/>
              </a:ext>
            </a:extLst>
          </p:cNvPr>
          <p:cNvSpPr/>
          <p:nvPr/>
        </p:nvSpPr>
        <p:spPr>
          <a:xfrm>
            <a:off x="9695997" y="5094002"/>
            <a:ext cx="449932" cy="360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128 </a:t>
            </a:r>
            <a:r>
              <a:rPr lang="en-US" altLang="ja-JP" sz="9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altLang="ja-JP" sz="900" dirty="0">
                <a:latin typeface="Arial" panose="020B0604020202020204" pitchFamily="34" charset="0"/>
                <a:cs typeface="Arial" panose="020B0604020202020204" pitchFamily="34" charset="0"/>
              </a:rPr>
              <a:t>WT2</a:t>
            </a:r>
            <a:endParaRPr lang="ja-JP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E85E5F0D-92B0-C740-DC7A-D9CAA115054C}"/>
              </a:ext>
            </a:extLst>
          </p:cNvPr>
          <p:cNvSpPr/>
          <p:nvPr/>
        </p:nvSpPr>
        <p:spPr>
          <a:xfrm>
            <a:off x="9200997" y="5634008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8C06C539-5EDD-1A10-8E6C-4355A2EC05B9}"/>
              </a:ext>
            </a:extLst>
          </p:cNvPr>
          <p:cNvCxnSpPr>
            <a:cxnSpLocks/>
          </p:cNvCxnSpPr>
          <p:nvPr/>
        </p:nvCxnSpPr>
        <p:spPr>
          <a:xfrm>
            <a:off x="9290997" y="5543992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ABDDA90B-D79F-69D9-7922-D75541D62230}"/>
              </a:ext>
            </a:extLst>
          </p:cNvPr>
          <p:cNvCxnSpPr>
            <a:cxnSpLocks/>
          </p:cNvCxnSpPr>
          <p:nvPr/>
        </p:nvCxnSpPr>
        <p:spPr>
          <a:xfrm>
            <a:off x="9380997" y="5453992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E19507B-7162-B823-5FE2-67A2BA863937}"/>
              </a:ext>
            </a:extLst>
          </p:cNvPr>
          <p:cNvSpPr>
            <a:spLocks/>
          </p:cNvSpPr>
          <p:nvPr/>
        </p:nvSpPr>
        <p:spPr bwMode="auto">
          <a:xfrm flipH="1">
            <a:off x="9470997" y="5454006"/>
            <a:ext cx="450000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04AA1463-F815-04AB-25FF-56C303897AFA}"/>
              </a:ext>
            </a:extLst>
          </p:cNvPr>
          <p:cNvCxnSpPr>
            <a:cxnSpLocks/>
          </p:cNvCxnSpPr>
          <p:nvPr/>
        </p:nvCxnSpPr>
        <p:spPr>
          <a:xfrm>
            <a:off x="9470997" y="5543992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B150B6C0-B50F-E922-DE20-9BAE4CD5E28B}"/>
              </a:ext>
            </a:extLst>
          </p:cNvPr>
          <p:cNvCxnSpPr>
            <a:cxnSpLocks/>
          </p:cNvCxnSpPr>
          <p:nvPr/>
        </p:nvCxnSpPr>
        <p:spPr>
          <a:xfrm>
            <a:off x="7625901" y="4869013"/>
            <a:ext cx="0" cy="360004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ED954C8-4314-0962-C44B-336B48D24846}"/>
              </a:ext>
            </a:extLst>
          </p:cNvPr>
          <p:cNvSpPr/>
          <p:nvPr/>
        </p:nvSpPr>
        <p:spPr>
          <a:xfrm>
            <a:off x="9020997" y="5994010"/>
            <a:ext cx="720007" cy="18000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x0 or x2.5</a:t>
            </a:r>
            <a:endParaRPr lang="ja-JP" alt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3CFA2980-5EBB-3424-690D-7DB38F59692B}"/>
              </a:ext>
            </a:extLst>
          </p:cNvPr>
          <p:cNvCxnSpPr>
            <a:cxnSpLocks/>
          </p:cNvCxnSpPr>
          <p:nvPr/>
        </p:nvCxnSpPr>
        <p:spPr>
          <a:xfrm>
            <a:off x="8840966" y="4914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44BA4A7C-335A-4FFA-F354-EDF1975C10D5}"/>
              </a:ext>
            </a:extLst>
          </p:cNvPr>
          <p:cNvSpPr/>
          <p:nvPr/>
        </p:nvSpPr>
        <p:spPr>
          <a:xfrm>
            <a:off x="8750997" y="4733998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9CE5C81F-3360-68EF-F4EF-7A52F586D1F9}"/>
              </a:ext>
            </a:extLst>
          </p:cNvPr>
          <p:cNvCxnSpPr>
            <a:cxnSpLocks/>
          </p:cNvCxnSpPr>
          <p:nvPr/>
        </p:nvCxnSpPr>
        <p:spPr>
          <a:xfrm>
            <a:off x="9380972" y="4914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CD743F7-579A-ABE6-1DBE-E4A8D6BE1383}"/>
              </a:ext>
            </a:extLst>
          </p:cNvPr>
          <p:cNvSpPr/>
          <p:nvPr/>
        </p:nvSpPr>
        <p:spPr>
          <a:xfrm>
            <a:off x="9290971" y="4733998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107DC79A-9E8A-2DA7-7E2B-435EF2E51F55}"/>
              </a:ext>
            </a:extLst>
          </p:cNvPr>
          <p:cNvSpPr/>
          <p:nvPr/>
        </p:nvSpPr>
        <p:spPr>
          <a:xfrm>
            <a:off x="9830977" y="4733998"/>
            <a:ext cx="180002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endParaRPr kumimoji="1" lang="en-US" sz="1000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D9786EE-ACF0-1AF1-E8FE-40F1DEB751AE}"/>
              </a:ext>
            </a:extLst>
          </p:cNvPr>
          <p:cNvCxnSpPr>
            <a:cxnSpLocks/>
          </p:cNvCxnSpPr>
          <p:nvPr/>
        </p:nvCxnSpPr>
        <p:spPr>
          <a:xfrm>
            <a:off x="9920997" y="491400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648560-79F8-0E95-0FB5-AD7BFFF77724}"/>
              </a:ext>
            </a:extLst>
          </p:cNvPr>
          <p:cNvSpPr/>
          <p:nvPr/>
        </p:nvSpPr>
        <p:spPr>
          <a:xfrm>
            <a:off x="8840969" y="4509009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+ reg. digest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0F4E26D-C64A-67A9-1751-4F598A2C3AD1}"/>
              </a:ext>
            </a:extLst>
          </p:cNvPr>
          <p:cNvSpPr/>
          <p:nvPr/>
        </p:nvSpPr>
        <p:spPr>
          <a:xfrm>
            <a:off x="6680942" y="4149005"/>
            <a:ext cx="674956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9x6bit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 UT0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C6D749A-7A12-AA00-8BB6-13469438174F}"/>
              </a:ext>
            </a:extLst>
          </p:cNvPr>
          <p:cNvSpPr/>
          <p:nvPr/>
        </p:nvSpPr>
        <p:spPr>
          <a:xfrm>
            <a:off x="7445900" y="4149005"/>
            <a:ext cx="360004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UT1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3EC146F-5B74-E23C-38F9-25C0DC6E338C}"/>
              </a:ext>
            </a:extLst>
          </p:cNvPr>
          <p:cNvSpPr/>
          <p:nvPr/>
        </p:nvSpPr>
        <p:spPr>
          <a:xfrm>
            <a:off x="7895904" y="4149005"/>
            <a:ext cx="360004" cy="3600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ja-JP" sz="1000" dirty="0" err="1"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ts val="1100"/>
              </a:lnSpc>
            </a:pPr>
            <a:r>
              <a:rPr lang="en-US" altLang="ja-JP" sz="1000" dirty="0">
                <a:latin typeface="Arial" panose="020B0604020202020204" pitchFamily="34" charset="0"/>
                <a:cs typeface="Arial" panose="020B0604020202020204" pitchFamily="34" charset="0"/>
              </a:rPr>
              <a:t>UT2</a:t>
            </a:r>
            <a:endParaRPr lang="ja-JP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6AA474-F4FB-77EA-8F92-DCC527887AE7}"/>
              </a:ext>
            </a:extLst>
          </p:cNvPr>
          <p:cNvSpPr/>
          <p:nvPr/>
        </p:nvSpPr>
        <p:spPr>
          <a:xfrm>
            <a:off x="7445944" y="4779007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0">
            <a:extLst>
              <a:ext uri="{FF2B5EF4-FFF2-40B4-BE49-F238E27FC236}">
                <a16:creationId xmlns:a16="http://schemas.microsoft.com/office/drawing/2014/main" id="{27F8ABF0-CA8D-5FE3-8459-67402398D6FD}"/>
              </a:ext>
            </a:extLst>
          </p:cNvPr>
          <p:cNvSpPr>
            <a:spLocks/>
          </p:cNvSpPr>
          <p:nvPr/>
        </p:nvSpPr>
        <p:spPr bwMode="auto">
          <a:xfrm>
            <a:off x="7040946" y="4509007"/>
            <a:ext cx="494999" cy="179999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0BDE598-8F35-C955-709F-A4793E28DFD9}"/>
              </a:ext>
            </a:extLst>
          </p:cNvPr>
          <p:cNvCxnSpPr>
            <a:cxnSpLocks/>
          </p:cNvCxnSpPr>
          <p:nvPr/>
        </p:nvCxnSpPr>
        <p:spPr>
          <a:xfrm>
            <a:off x="7535945" y="4689006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8232AEA-C8A7-F713-FDE5-41D2C30AB79C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7625946" y="4509007"/>
            <a:ext cx="0" cy="27000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29" name="Freeform 10">
            <a:extLst>
              <a:ext uri="{FF2B5EF4-FFF2-40B4-BE49-F238E27FC236}">
                <a16:creationId xmlns:a16="http://schemas.microsoft.com/office/drawing/2014/main" id="{3C7A8B0D-31E9-9007-D8D8-8D1C90D5331E}"/>
              </a:ext>
            </a:extLst>
          </p:cNvPr>
          <p:cNvSpPr>
            <a:spLocks/>
          </p:cNvSpPr>
          <p:nvPr/>
        </p:nvSpPr>
        <p:spPr bwMode="auto">
          <a:xfrm flipH="1">
            <a:off x="7715943" y="4509007"/>
            <a:ext cx="360001" cy="180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ED87B739-0643-CDFE-3AAE-798183B9FFD1}"/>
              </a:ext>
            </a:extLst>
          </p:cNvPr>
          <p:cNvCxnSpPr>
            <a:cxnSpLocks/>
          </p:cNvCxnSpPr>
          <p:nvPr/>
        </p:nvCxnSpPr>
        <p:spPr>
          <a:xfrm>
            <a:off x="7715947" y="4689006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6AB0043-6BA1-031E-787B-6A9AED46DAE6}"/>
              </a:ext>
            </a:extLst>
          </p:cNvPr>
          <p:cNvSpPr/>
          <p:nvPr/>
        </p:nvSpPr>
        <p:spPr>
          <a:xfrm>
            <a:off x="6680888" y="4824017"/>
            <a:ext cx="675000" cy="270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regs </a:t>
            </a:r>
          </a:p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b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(skewed)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E24DEC1-43CF-2659-23AD-F4FB72E93710}"/>
              </a:ext>
            </a:extLst>
          </p:cNvPr>
          <p:cNvSpPr/>
          <p:nvPr/>
        </p:nvSpPr>
        <p:spPr>
          <a:xfrm>
            <a:off x="7355944" y="5229017"/>
            <a:ext cx="540006" cy="314992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1100"/>
              </a:lnSpc>
            </a:pPr>
            <a:r>
              <a:rPr lang="en-US" altLang="ja-JP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endParaRPr lang="ja-JP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F2383912-7AE9-1E0E-222E-B5E43B4B6840}"/>
              </a:ext>
            </a:extLst>
          </p:cNvPr>
          <p:cNvSpPr/>
          <p:nvPr/>
        </p:nvSpPr>
        <p:spPr>
          <a:xfrm>
            <a:off x="6680888" y="5679006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useful</a:t>
            </a:r>
          </a:p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bank.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1202B641-E0C4-BA80-A8CE-DFD2DAC1CB0A}"/>
              </a:ext>
            </a:extLst>
          </p:cNvPr>
          <p:cNvSpPr>
            <a:spLocks/>
          </p:cNvSpPr>
          <p:nvPr/>
        </p:nvSpPr>
        <p:spPr bwMode="auto">
          <a:xfrm>
            <a:off x="8840997" y="5454006"/>
            <a:ext cx="450000" cy="90001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0DD0FE5D-EF79-45F8-7E31-BE6A39903D41}"/>
              </a:ext>
            </a:extLst>
          </p:cNvPr>
          <p:cNvCxnSpPr>
            <a:cxnSpLocks/>
          </p:cNvCxnSpPr>
          <p:nvPr/>
        </p:nvCxnSpPr>
        <p:spPr>
          <a:xfrm>
            <a:off x="9380997" y="5814010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0C30404-6C35-BA7B-B44B-418267AFAFDF}"/>
              </a:ext>
            </a:extLst>
          </p:cNvPr>
          <p:cNvSpPr/>
          <p:nvPr/>
        </p:nvSpPr>
        <p:spPr>
          <a:xfrm>
            <a:off x="10325931" y="4059005"/>
            <a:ext cx="585059" cy="2205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1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3CD9882-7E79-0493-0BD5-5759810E0C5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0595934" y="6219028"/>
            <a:ext cx="0" cy="22498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342E064-F143-3033-08C8-50B7FC553540}"/>
              </a:ext>
            </a:extLst>
          </p:cNvPr>
          <p:cNvSpPr/>
          <p:nvPr/>
        </p:nvSpPr>
        <p:spPr>
          <a:xfrm>
            <a:off x="11315943" y="4059005"/>
            <a:ext cx="585002" cy="22050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kumimoji="1"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7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3F1A96A-248B-157D-714F-F43E5139BE1F}"/>
              </a:ext>
            </a:extLst>
          </p:cNvPr>
          <p:cNvSpPr/>
          <p:nvPr/>
        </p:nvSpPr>
        <p:spPr>
          <a:xfrm>
            <a:off x="10910935" y="5049006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2D44C996-C5FA-D209-6F9B-CE139F4DE027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480991" y="6084011"/>
            <a:ext cx="540006" cy="0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F937F494-6FA9-5103-A139-02AB7CEB70A5}"/>
              </a:ext>
            </a:extLst>
          </p:cNvPr>
          <p:cNvSpPr/>
          <p:nvPr/>
        </p:nvSpPr>
        <p:spPr>
          <a:xfrm>
            <a:off x="10415932" y="6444010"/>
            <a:ext cx="360004" cy="180002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kumimoji="1"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5F2FA62-7563-8247-C2D4-45B39B15AAFE}"/>
              </a:ext>
            </a:extLst>
          </p:cNvPr>
          <p:cNvCxnSpPr>
            <a:cxnSpLocks/>
          </p:cNvCxnSpPr>
          <p:nvPr/>
        </p:nvCxnSpPr>
        <p:spPr>
          <a:xfrm>
            <a:off x="9380975" y="432900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3" name="Freeform 10">
            <a:extLst>
              <a:ext uri="{FF2B5EF4-FFF2-40B4-BE49-F238E27FC236}">
                <a16:creationId xmlns:a16="http://schemas.microsoft.com/office/drawing/2014/main" id="{716112E1-155A-FF3F-0203-F2EB561EB4BC}"/>
              </a:ext>
            </a:extLst>
          </p:cNvPr>
          <p:cNvSpPr>
            <a:spLocks/>
          </p:cNvSpPr>
          <p:nvPr/>
        </p:nvSpPr>
        <p:spPr bwMode="auto">
          <a:xfrm>
            <a:off x="7625900" y="5544010"/>
            <a:ext cx="855097" cy="54002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4" name="Freeform 10">
            <a:extLst>
              <a:ext uri="{FF2B5EF4-FFF2-40B4-BE49-F238E27FC236}">
                <a16:creationId xmlns:a16="http://schemas.microsoft.com/office/drawing/2014/main" id="{E2E3D89E-26B2-23F0-4E69-9E19BEAC96D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480998" y="4239005"/>
            <a:ext cx="179999" cy="1845005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oval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1FFC911D-EF8F-E2A9-5DAF-E3FAC28E72E2}"/>
              </a:ext>
            </a:extLst>
          </p:cNvPr>
          <p:cNvCxnSpPr>
            <a:cxnSpLocks/>
          </p:cNvCxnSpPr>
          <p:nvPr/>
        </p:nvCxnSpPr>
        <p:spPr>
          <a:xfrm>
            <a:off x="8750968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B618B66-B47F-C847-A1C4-32660911F41F}"/>
              </a:ext>
            </a:extLst>
          </p:cNvPr>
          <p:cNvCxnSpPr>
            <a:cxnSpLocks/>
          </p:cNvCxnSpPr>
          <p:nvPr/>
        </p:nvCxnSpPr>
        <p:spPr>
          <a:xfrm>
            <a:off x="9020997" y="396900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BC31F2EE-B8E3-F09C-E8F7-209D82886460}"/>
              </a:ext>
            </a:extLst>
          </p:cNvPr>
          <p:cNvCxnSpPr>
            <a:cxnSpLocks/>
          </p:cNvCxnSpPr>
          <p:nvPr/>
        </p:nvCxnSpPr>
        <p:spPr>
          <a:xfrm>
            <a:off x="9290997" y="3969007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5EA0F392-3AC6-2A6F-25D7-D1B639E6AF5B}"/>
              </a:ext>
            </a:extLst>
          </p:cNvPr>
          <p:cNvCxnSpPr>
            <a:cxnSpLocks/>
          </p:cNvCxnSpPr>
          <p:nvPr/>
        </p:nvCxnSpPr>
        <p:spPr>
          <a:xfrm>
            <a:off x="10010982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B20010B-E50A-B095-22D6-89D902A7DDB9}"/>
              </a:ext>
            </a:extLst>
          </p:cNvPr>
          <p:cNvSpPr/>
          <p:nvPr/>
        </p:nvSpPr>
        <p:spPr>
          <a:xfrm>
            <a:off x="8615997" y="3699007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9 regs digest</a:t>
            </a:r>
          </a:p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R0 R8 R16      ...    R64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A5BF22B-7208-1FF5-643A-AD1552350CCA}"/>
              </a:ext>
            </a:extLst>
          </p:cNvPr>
          <p:cNvCxnSpPr>
            <a:cxnSpLocks/>
          </p:cNvCxnSpPr>
          <p:nvPr/>
        </p:nvCxnSpPr>
        <p:spPr>
          <a:xfrm>
            <a:off x="10595934" y="6624012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5E77548-E156-0854-0658-BF5155A9CD09}"/>
              </a:ext>
            </a:extLst>
          </p:cNvPr>
          <p:cNvSpPr/>
          <p:nvPr/>
        </p:nvSpPr>
        <p:spPr>
          <a:xfrm>
            <a:off x="10550985" y="6624012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1100" dirty="0">
                <a:solidFill>
                  <a:schemeClr val="tx1"/>
                </a:solidFill>
                <a:latin typeface="Arial Narrow" panose="020B060602020203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sum</a:t>
            </a:r>
            <a:endParaRPr kumimoji="1" lang="en-US" altLang="ja-JP" sz="1100" dirty="0">
              <a:solidFill>
                <a:schemeClr val="tx1"/>
              </a:solidFill>
              <a:latin typeface="Arial Narrow" panose="020B060602020203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6BAEA70A-C37A-C41E-8566-B7D3E3CD43BA}"/>
              </a:ext>
            </a:extLst>
          </p:cNvPr>
          <p:cNvSpPr>
            <a:spLocks/>
          </p:cNvSpPr>
          <p:nvPr/>
        </p:nvSpPr>
        <p:spPr bwMode="auto">
          <a:xfrm>
            <a:off x="9380997" y="6174010"/>
            <a:ext cx="1125000" cy="180000"/>
          </a:xfrm>
          <a:custGeom>
            <a:avLst/>
            <a:gdLst>
              <a:gd name="T0" fmla="*/ 0 w 170"/>
              <a:gd name="T1" fmla="*/ 0 h 170"/>
              <a:gd name="T2" fmla="*/ 0 w 170"/>
              <a:gd name="T3" fmla="*/ 809625 h 170"/>
              <a:gd name="T4" fmla="*/ 449263 w 170"/>
              <a:gd name="T5" fmla="*/ 809625 h 1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" h="170">
                <a:moveTo>
                  <a:pt x="0" y="0"/>
                </a:moveTo>
                <a:lnTo>
                  <a:pt x="0" y="170"/>
                </a:lnTo>
                <a:lnTo>
                  <a:pt x="170" y="17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>
            <a:noAutofit/>
          </a:bodyPr>
          <a:lstStyle/>
          <a:p>
            <a:endParaRPr lang="ja-JP" altLang="en-US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F8EDB05-EDBD-CF94-46E0-A53747AB5A98}"/>
              </a:ext>
            </a:extLst>
          </p:cNvPr>
          <p:cNvCxnSpPr>
            <a:cxnSpLocks/>
          </p:cNvCxnSpPr>
          <p:nvPr/>
        </p:nvCxnSpPr>
        <p:spPr>
          <a:xfrm>
            <a:off x="10505933" y="6354010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76161B67-5D22-F8EE-4280-677698AABC68}"/>
              </a:ext>
            </a:extLst>
          </p:cNvPr>
          <p:cNvCxnSpPr>
            <a:cxnSpLocks/>
          </p:cNvCxnSpPr>
          <p:nvPr/>
        </p:nvCxnSpPr>
        <p:spPr>
          <a:xfrm>
            <a:off x="10685935" y="6354010"/>
            <a:ext cx="0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F59F757-1516-4E57-31FB-F7EBFF7D6A3D}"/>
              </a:ext>
            </a:extLst>
          </p:cNvPr>
          <p:cNvSpPr/>
          <p:nvPr/>
        </p:nvSpPr>
        <p:spPr>
          <a:xfrm>
            <a:off x="10685935" y="6174010"/>
            <a:ext cx="720008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2A5CF527-37DB-1242-893A-804E2DB63908}"/>
              </a:ext>
            </a:extLst>
          </p:cNvPr>
          <p:cNvCxnSpPr>
            <a:cxnSpLocks/>
          </p:cNvCxnSpPr>
          <p:nvPr/>
        </p:nvCxnSpPr>
        <p:spPr>
          <a:xfrm>
            <a:off x="7625944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8E3B28D5-2395-F13D-A43A-5F5804243EAE}"/>
              </a:ext>
            </a:extLst>
          </p:cNvPr>
          <p:cNvSpPr/>
          <p:nvPr/>
        </p:nvSpPr>
        <p:spPr>
          <a:xfrm>
            <a:off x="7400997" y="3789010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ja-JP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(skewed)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67C4D188-B566-792C-C6E0-FD0794B3BA2F}"/>
              </a:ext>
            </a:extLst>
          </p:cNvPr>
          <p:cNvCxnSpPr>
            <a:cxnSpLocks/>
          </p:cNvCxnSpPr>
          <p:nvPr/>
        </p:nvCxnSpPr>
        <p:spPr>
          <a:xfrm>
            <a:off x="7040946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AE819D58-5D94-6BED-6595-5EFB388E47F0}"/>
              </a:ext>
            </a:extLst>
          </p:cNvPr>
          <p:cNvCxnSpPr>
            <a:cxnSpLocks/>
          </p:cNvCxnSpPr>
          <p:nvPr/>
        </p:nvCxnSpPr>
        <p:spPr>
          <a:xfrm>
            <a:off x="8075944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0" name="台形 59">
            <a:extLst>
              <a:ext uri="{FF2B5EF4-FFF2-40B4-BE49-F238E27FC236}">
                <a16:creationId xmlns:a16="http://schemas.microsoft.com/office/drawing/2014/main" id="{C23CE4B4-9C8E-1F37-A7DF-3EBBC488C446}"/>
              </a:ext>
            </a:extLst>
          </p:cNvPr>
          <p:cNvSpPr/>
          <p:nvPr/>
        </p:nvSpPr>
        <p:spPr>
          <a:xfrm flipV="1">
            <a:off x="8660966" y="4149004"/>
            <a:ext cx="1440017" cy="180002"/>
          </a:xfrm>
          <a:prstGeom prst="trapezoid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887306F7-01BF-F430-34AD-4BBCA07665EA}"/>
              </a:ext>
            </a:extLst>
          </p:cNvPr>
          <p:cNvCxnSpPr>
            <a:cxnSpLocks/>
          </p:cNvCxnSpPr>
          <p:nvPr/>
        </p:nvCxnSpPr>
        <p:spPr>
          <a:xfrm>
            <a:off x="6999671" y="4554007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9CE27EC8-FDB5-7000-16A2-42794076BA51}"/>
              </a:ext>
            </a:extLst>
          </p:cNvPr>
          <p:cNvCxnSpPr>
            <a:cxnSpLocks/>
          </p:cNvCxnSpPr>
          <p:nvPr/>
        </p:nvCxnSpPr>
        <p:spPr>
          <a:xfrm>
            <a:off x="7580944" y="4554007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1CF9459C-1966-4050-195B-5517DAF5D86E}"/>
              </a:ext>
            </a:extLst>
          </p:cNvPr>
          <p:cNvCxnSpPr>
            <a:cxnSpLocks/>
          </p:cNvCxnSpPr>
          <p:nvPr/>
        </p:nvCxnSpPr>
        <p:spPr>
          <a:xfrm>
            <a:off x="8030944" y="4554007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CF23E1D0-ACBF-E9B6-0D11-A5AA18E66D5E}"/>
              </a:ext>
            </a:extLst>
          </p:cNvPr>
          <p:cNvCxnSpPr>
            <a:cxnSpLocks/>
          </p:cNvCxnSpPr>
          <p:nvPr/>
        </p:nvCxnSpPr>
        <p:spPr>
          <a:xfrm>
            <a:off x="7580944" y="5004007"/>
            <a:ext cx="90001" cy="90001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546B06B-2939-E71C-1794-ABD411C4A99B}"/>
              </a:ext>
            </a:extLst>
          </p:cNvPr>
          <p:cNvSpPr/>
          <p:nvPr/>
        </p:nvSpPr>
        <p:spPr>
          <a:xfrm>
            <a:off x="10280982" y="3519000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regs</a:t>
            </a:r>
            <a:b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</a:t>
            </a: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38B1BD8-D578-A17B-BB86-27C7BD4588A7}"/>
              </a:ext>
            </a:extLst>
          </p:cNvPr>
          <p:cNvCxnSpPr>
            <a:cxnSpLocks/>
          </p:cNvCxnSpPr>
          <p:nvPr/>
        </p:nvCxnSpPr>
        <p:spPr>
          <a:xfrm>
            <a:off x="10416000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21CB88BD-4F62-A105-715A-4582BBA6C4A3}"/>
              </a:ext>
            </a:extLst>
          </p:cNvPr>
          <p:cNvCxnSpPr>
            <a:cxnSpLocks/>
          </p:cNvCxnSpPr>
          <p:nvPr/>
        </p:nvCxnSpPr>
        <p:spPr>
          <a:xfrm>
            <a:off x="10596000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94C8C20-7A78-C382-CD1C-337A9F22AB91}"/>
              </a:ext>
            </a:extLst>
          </p:cNvPr>
          <p:cNvSpPr/>
          <p:nvPr/>
        </p:nvSpPr>
        <p:spPr>
          <a:xfrm>
            <a:off x="10550985" y="3879002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1575964-2CC3-D822-9716-AA141AECDDFD}"/>
              </a:ext>
            </a:extLst>
          </p:cNvPr>
          <p:cNvSpPr/>
          <p:nvPr/>
        </p:nvSpPr>
        <p:spPr>
          <a:xfrm>
            <a:off x="11270993" y="3519000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regs</a:t>
            </a:r>
            <a:b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E91BDFD-DD95-34BA-380B-3D0423179C74}"/>
              </a:ext>
            </a:extLst>
          </p:cNvPr>
          <p:cNvCxnSpPr>
            <a:cxnSpLocks/>
          </p:cNvCxnSpPr>
          <p:nvPr/>
        </p:nvCxnSpPr>
        <p:spPr>
          <a:xfrm>
            <a:off x="11406000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14DE0B3A-3867-5488-D9F7-A7C428E934F3}"/>
              </a:ext>
            </a:extLst>
          </p:cNvPr>
          <p:cNvCxnSpPr>
            <a:cxnSpLocks/>
          </p:cNvCxnSpPr>
          <p:nvPr/>
        </p:nvCxnSpPr>
        <p:spPr>
          <a:xfrm>
            <a:off x="11586000" y="3969003"/>
            <a:ext cx="0" cy="180002"/>
          </a:xfrm>
          <a:prstGeom prst="straightConnector1">
            <a:avLst/>
          </a:pr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0F44936-3671-9E6A-8AA5-68789F25BE40}"/>
              </a:ext>
            </a:extLst>
          </p:cNvPr>
          <p:cNvSpPr/>
          <p:nvPr/>
        </p:nvSpPr>
        <p:spPr>
          <a:xfrm>
            <a:off x="11540996" y="3879002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AE13340-25FA-0C16-C27D-6A75C7BB5C50}"/>
              </a:ext>
            </a:extLst>
          </p:cNvPr>
          <p:cNvSpPr/>
          <p:nvPr/>
        </p:nvSpPr>
        <p:spPr>
          <a:xfrm>
            <a:off x="10236000" y="3788998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R9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8A44E060-55EB-9B0C-E8C5-8104A83620DB}"/>
              </a:ext>
            </a:extLst>
          </p:cNvPr>
          <p:cNvSpPr/>
          <p:nvPr/>
        </p:nvSpPr>
        <p:spPr>
          <a:xfrm>
            <a:off x="11226000" y="3789000"/>
            <a:ext cx="360004" cy="18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R7</a:t>
            </a:r>
            <a:endParaRPr kumimoji="1"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9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2C144C-FACA-1C6B-6D4C-545BD8D3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Training register value component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A47D1B-FE3C-4965-5C97-E765318DD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/>
              <a:t>For each of the eight banks, train UTs and WTs at every branch resolution (</a:t>
            </a:r>
            <a:r>
              <a:rPr lang="en-US" altLang="ja-JP" dirty="0"/>
              <a:t>a</a:t>
            </a:r>
            <a:r>
              <a:rPr kumimoji="1" lang="en-US" altLang="ja-JP" dirty="0"/>
              <a:t>ccording to the perceptron updating rule</a:t>
            </a:r>
            <a:r>
              <a:rPr kumimoji="1" lang="en-US" altLang="ja-JP" baseline="30000" dirty="0"/>
              <a:t>[2]</a:t>
            </a:r>
            <a:r>
              <a:rPr lang="en-US" altLang="ja-JP" dirty="0"/>
              <a:t>).</a:t>
            </a:r>
            <a:endParaRPr kumimoji="1" lang="en-US" altLang="ja-JP" dirty="0"/>
          </a:p>
          <a:p>
            <a:pPr lvl="2"/>
            <a:endParaRPr lang="en-US" altLang="ja-JP" dirty="0"/>
          </a:p>
          <a:p>
            <a:r>
              <a:rPr lang="en-US" altLang="ja-JP" dirty="0"/>
              <a:t>If </a:t>
            </a:r>
            <a:r>
              <a:rPr lang="en-US" altLang="ja-JP" u="sng" dirty="0"/>
              <a:t>any register was used</a:t>
            </a:r>
            <a:r>
              <a:rPr lang="en-US" altLang="ja-JP" dirty="0"/>
              <a:t> for the prediction, train for the register. </a:t>
            </a:r>
          </a:p>
          <a:p>
            <a:pPr marL="457200" lvl="1" indent="0">
              <a:buNone/>
            </a:pPr>
            <a:r>
              <a:rPr lang="en-US" altLang="ja-JP" baseline="30000" dirty="0"/>
              <a:t>available and the most useful in the bank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If no register was used for the prediction,</a:t>
            </a:r>
            <a:br>
              <a:rPr lang="en-US" altLang="ja-JP" dirty="0"/>
            </a:br>
            <a:r>
              <a:rPr lang="en-US" altLang="ja-JP" u="heavy" dirty="0">
                <a:uFill>
                  <a:solidFill>
                    <a:srgbClr val="92D050"/>
                  </a:solidFill>
                </a:uFill>
              </a:rPr>
              <a:t>randomly select</a:t>
            </a:r>
            <a:r>
              <a:rPr lang="en-US" altLang="ja-JP" dirty="0"/>
              <a:t> a register that was available at the prediction time,</a:t>
            </a:r>
            <a:br>
              <a:rPr lang="en-US" altLang="ja-JP" dirty="0"/>
            </a:br>
            <a:r>
              <a:rPr lang="en-US" altLang="ja-JP" dirty="0"/>
              <a:t>and then train for the register.</a:t>
            </a:r>
          </a:p>
          <a:p>
            <a:pPr lvl="1"/>
            <a:r>
              <a:rPr lang="en-US" altLang="ja-JP" dirty="0"/>
              <a:t>We can use the training port for exploration, eliminating multi-ported RAM.</a:t>
            </a:r>
          </a:p>
          <a:p>
            <a:pPr lvl="1"/>
            <a:r>
              <a:rPr lang="en-US" altLang="ja-JP" dirty="0"/>
              <a:t>Learning becomes slightly slower, but there is no significant accuracy loss.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9EDFA3-6AB2-4194-29F9-C8661B8B5930}"/>
              </a:ext>
            </a:extLst>
          </p:cNvPr>
          <p:cNvSpPr txBox="1"/>
          <p:nvPr/>
        </p:nvSpPr>
        <p:spPr>
          <a:xfrm>
            <a:off x="9600" y="62640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[2] </a:t>
            </a:r>
            <a:r>
              <a:rPr kumimoji="1" lang="de-DE" altLang="ja-JP" sz="1400" dirty="0"/>
              <a:t>Daniel A. Jim</a:t>
            </a:r>
            <a:r>
              <a:rPr kumimoji="1" lang="en-US" altLang="ja-JP" sz="1400" dirty="0"/>
              <a:t>é</a:t>
            </a:r>
            <a:r>
              <a:rPr kumimoji="1" lang="de-DE" altLang="ja-JP" sz="1400" dirty="0"/>
              <a:t>nez and Calvin Lin</a:t>
            </a:r>
            <a:r>
              <a:rPr kumimoji="1" lang="en-US" altLang="ja-JP" sz="1400" dirty="0"/>
              <a:t>. Dynamic branch prediction with </a:t>
            </a:r>
            <a:r>
              <a:rPr kumimoji="1" lang="en-US" altLang="ja-JP" sz="1400" dirty="0" err="1"/>
              <a:t>perceptrons</a:t>
            </a:r>
            <a:r>
              <a:rPr kumimoji="1" lang="en-US" altLang="ja-JP" sz="1400" dirty="0"/>
              <a:t>. In </a:t>
            </a:r>
            <a:r>
              <a:rPr kumimoji="1" lang="en-US" altLang="ja-JP" sz="1400" i="1" dirty="0"/>
              <a:t>International Symposium on High Performance Computer Architecture (HPCA)</a:t>
            </a:r>
            <a:r>
              <a:rPr kumimoji="1" lang="en-US" altLang="ja-JP" sz="1400" dirty="0"/>
              <a:t>, pp. 197-206, 2001.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8223227"/>
      </p:ext>
    </p:extLst>
  </p:cSld>
  <p:clrMapOvr>
    <a:masterClrMapping/>
  </p:clrMapOvr>
</p:sld>
</file>

<file path=ppt/theme/theme1.xml><?xml version="1.0" encoding="utf-8"?>
<a:theme xmlns:a="http://schemas.openxmlformats.org/drawingml/2006/main" name="d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" id="{23E439FF-BDD5-48C0-AEDF-BD30089CE4E3}" vid="{DADA32C1-C788-4F33-8EA6-AC9BC2DC057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41e161d0-5b65-430f-b842-a438aa5f1fd2}" enabled="0" method="" siteId="{41e161d0-5b65-430f-b842-a438aa5f1f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</Template>
  <TotalTime>0</TotalTime>
  <Words>2493</Words>
  <Application>Microsoft Office PowerPoint</Application>
  <PresentationFormat>ワイド画面</PresentationFormat>
  <Paragraphs>607</Paragraphs>
  <Slides>25</Slides>
  <Notes>10</Notes>
  <HiddenSlides>8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6" baseType="lpstr">
      <vt:lpstr>游ゴシック</vt:lpstr>
      <vt:lpstr>Arial</vt:lpstr>
      <vt:lpstr>Arial Narrow</vt:lpstr>
      <vt:lpstr>Calibri</vt:lpstr>
      <vt:lpstr>Calibri Light</vt:lpstr>
      <vt:lpstr>Cambria Math</vt:lpstr>
      <vt:lpstr>Consolas</vt:lpstr>
      <vt:lpstr>Segoe UI</vt:lpstr>
      <vt:lpstr>Times New Roman</vt:lpstr>
      <vt:lpstr>Wingdings</vt:lpstr>
      <vt:lpstr>d</vt:lpstr>
      <vt:lpstr>RUNLTS: Register-value-aware predictor Utilizing Nested Large TableS</vt:lpstr>
      <vt:lpstr>Introduction</vt:lpstr>
      <vt:lpstr>RUNLTS structure</vt:lpstr>
      <vt:lpstr>RUNLTS features</vt:lpstr>
      <vt:lpstr>Capturing register-value correlation</vt:lpstr>
      <vt:lpstr>Correlating register values with direction</vt:lpstr>
      <vt:lpstr>Register-value digest</vt:lpstr>
      <vt:lpstr>Eliminating multi-ported RAM</vt:lpstr>
      <vt:lpstr>Training register value component</vt:lpstr>
      <vt:lpstr>Tracking available registers</vt:lpstr>
      <vt:lpstr>Allocation throttling on TAGE</vt:lpstr>
      <vt:lpstr>Storage-free allocation throttling on TAGE</vt:lpstr>
      <vt:lpstr>IMLI weighting</vt:lpstr>
      <vt:lpstr>Evaluation: MPKI reduction (S-curve)</vt:lpstr>
      <vt:lpstr>Evaluation: MPKI reduction (S-curve)</vt:lpstr>
      <vt:lpstr>RUNLTS feature contributions over TAGE-SC-L</vt:lpstr>
      <vt:lpstr>Conclusion</vt:lpstr>
      <vt:lpstr>Novel history-length selection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2025-06-20T10:39:16Z</dcterms:created>
  <dcterms:modified xsi:type="dcterms:W3CDTF">2025-06-20T10:57:28Z</dcterms:modified>
</cp:coreProperties>
</file>